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274" r:id="rId5"/>
    <p:sldId id="273" r:id="rId6"/>
    <p:sldId id="275" r:id="rId7"/>
    <p:sldId id="276" r:id="rId8"/>
    <p:sldId id="277" r:id="rId9"/>
    <p:sldId id="278" r:id="rId10"/>
    <p:sldId id="279" r:id="rId11"/>
    <p:sldId id="272" r:id="rId12"/>
    <p:sldId id="280" r:id="rId13"/>
    <p:sldId id="281" r:id="rId14"/>
    <p:sldId id="282" r:id="rId15"/>
    <p:sldId id="283" r:id="rId16"/>
    <p:sldId id="285" r:id="rId17"/>
    <p:sldId id="284" r:id="rId18"/>
    <p:sldId id="286" r:id="rId19"/>
    <p:sldId id="287" r:id="rId20"/>
    <p:sldId id="288" r:id="rId21"/>
    <p:sldId id="289" r:id="rId22"/>
    <p:sldId id="290" r:id="rId23"/>
    <p:sldId id="295" r:id="rId24"/>
    <p:sldId id="291" r:id="rId25"/>
    <p:sldId id="307" r:id="rId26"/>
    <p:sldId id="292" r:id="rId27"/>
    <p:sldId id="293" r:id="rId28"/>
    <p:sldId id="294" r:id="rId29"/>
    <p:sldId id="298" r:id="rId30"/>
    <p:sldId id="296" r:id="rId31"/>
    <p:sldId id="302" r:id="rId32"/>
    <p:sldId id="299" r:id="rId33"/>
    <p:sldId id="297" r:id="rId34"/>
    <p:sldId id="300" r:id="rId35"/>
    <p:sldId id="301" r:id="rId36"/>
    <p:sldId id="304" r:id="rId37"/>
    <p:sldId id="303" r:id="rId38"/>
    <p:sldId id="305" r:id="rId39"/>
    <p:sldId id="306" r:id="rId40"/>
    <p:sldId id="30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4B35C7-BC4F-4735-94E0-8D3973429181}" v="1" dt="2023-08-23T13:07:43.610"/>
    <p1510:client id="{C5BAE6FA-2C44-E418-4912-E853F9E2DDA9}" v="7278" dt="2023-08-23T20:33:43.306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1" autoAdjust="0"/>
    <p:restoredTop sz="90704" autoAdjust="0"/>
  </p:normalViewPr>
  <p:slideViewPr>
    <p:cSldViewPr snapToGrid="0">
      <p:cViewPr>
        <p:scale>
          <a:sx n="100" d="100"/>
          <a:sy n="100" d="100"/>
        </p:scale>
        <p:origin x="-134" y="-4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, Brian D" userId="S::briandnguyen2@fullerton.edu::44618f47-81c8-4f4e-8e2d-bde8caecefec" providerId="AD" clId="Web-{424B35C7-BC4F-4735-94E0-8D3973429181}"/>
    <pc:docChg chg="modSld">
      <pc:chgData name="Nguyen, Brian D" userId="S::briandnguyen2@fullerton.edu::44618f47-81c8-4f4e-8e2d-bde8caecefec" providerId="AD" clId="Web-{424B35C7-BC4F-4735-94E0-8D3973429181}" dt="2023-08-23T13:07:43.610" v="0"/>
      <pc:docMkLst>
        <pc:docMk/>
      </pc:docMkLst>
      <pc:sldChg chg="addSp delSp modSp">
        <pc:chgData name="Nguyen, Brian D" userId="S::briandnguyen2@fullerton.edu::44618f47-81c8-4f4e-8e2d-bde8caecefec" providerId="AD" clId="Web-{424B35C7-BC4F-4735-94E0-8D3973429181}" dt="2023-08-23T13:07:43.610" v="0"/>
        <pc:sldMkLst>
          <pc:docMk/>
          <pc:sldMk cId="2586058810" sldId="256"/>
        </pc:sldMkLst>
        <pc:spChg chg="del">
          <ac:chgData name="Nguyen, Brian D" userId="S::briandnguyen2@fullerton.edu::44618f47-81c8-4f4e-8e2d-bde8caecefec" providerId="AD" clId="Web-{424B35C7-BC4F-4735-94E0-8D3973429181}" dt="2023-08-23T13:07:43.610" v="0"/>
          <ac:spMkLst>
            <pc:docMk/>
            <pc:sldMk cId="2586058810" sldId="256"/>
            <ac:spMk id="3" creationId="{0236A1B4-B8D1-4A72-8E20-0703F54BF1FE}"/>
          </ac:spMkLst>
        </pc:spChg>
        <pc:spChg chg="add mod">
          <ac:chgData name="Nguyen, Brian D" userId="S::briandnguyen2@fullerton.edu::44618f47-81c8-4f4e-8e2d-bde8caecefec" providerId="AD" clId="Web-{424B35C7-BC4F-4735-94E0-8D3973429181}" dt="2023-08-23T13:07:43.610" v="0"/>
          <ac:spMkLst>
            <pc:docMk/>
            <pc:sldMk cId="2586058810" sldId="256"/>
            <ac:spMk id="5" creationId="{941051B5-D9E9-AAAD-150D-5C234FBEC4E4}"/>
          </ac:spMkLst>
        </pc:spChg>
      </pc:sldChg>
    </pc:docChg>
  </pc:docChgLst>
  <pc:docChgLst>
    <pc:chgData name="Nguyen, Brian D" userId="S::briandnguyen2@fullerton.edu::44618f47-81c8-4f4e-8e2d-bde8caecefec" providerId="AD" clId="Web-{C5BAE6FA-2C44-E418-4912-E853F9E2DDA9}"/>
    <pc:docChg chg="mod addSld delSld modSld sldOrd modMainMaster">
      <pc:chgData name="Nguyen, Brian D" userId="S::briandnguyen2@fullerton.edu::44618f47-81c8-4f4e-8e2d-bde8caecefec" providerId="AD" clId="Web-{C5BAE6FA-2C44-E418-4912-E853F9E2DDA9}" dt="2023-08-23T20:33:43.306" v="4064"/>
      <pc:docMkLst>
        <pc:docMk/>
      </pc:docMkLst>
      <pc:sldChg chg="add del">
        <pc:chgData name="Nguyen, Brian D" userId="S::briandnguyen2@fullerton.edu::44618f47-81c8-4f4e-8e2d-bde8caecefec" providerId="AD" clId="Web-{C5BAE6FA-2C44-E418-4912-E853F9E2DDA9}" dt="2023-08-23T13:15:21.209" v="17"/>
        <pc:sldMkLst>
          <pc:docMk/>
          <pc:sldMk cId="2586058810" sldId="256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30"/>
        <pc:sldMkLst>
          <pc:docMk/>
          <pc:sldMk cId="1713219598" sldId="257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9"/>
        <pc:sldMkLst>
          <pc:docMk/>
          <pc:sldMk cId="3571516367" sldId="258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22"/>
        <pc:sldMkLst>
          <pc:docMk/>
          <pc:sldMk cId="332104327" sldId="259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21"/>
        <pc:sldMkLst>
          <pc:docMk/>
          <pc:sldMk cId="1663780162" sldId="260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20"/>
        <pc:sldMkLst>
          <pc:docMk/>
          <pc:sldMk cId="1429429409" sldId="261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8"/>
        <pc:sldMkLst>
          <pc:docMk/>
          <pc:sldMk cId="379728094" sldId="262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4"/>
        <pc:sldMkLst>
          <pc:docMk/>
          <pc:sldMk cId="4055079983" sldId="263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5"/>
        <pc:sldMkLst>
          <pc:docMk/>
          <pc:sldMk cId="2619301236" sldId="264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6"/>
        <pc:sldMkLst>
          <pc:docMk/>
          <pc:sldMk cId="744379741" sldId="265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19"/>
        <pc:sldMkLst>
          <pc:docMk/>
          <pc:sldMk cId="1742861620" sldId="266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7"/>
        <pc:sldMkLst>
          <pc:docMk/>
          <pc:sldMk cId="2499682613" sldId="269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23"/>
        <pc:sldMkLst>
          <pc:docMk/>
          <pc:sldMk cId="2896385493" sldId="270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18"/>
        <pc:sldMkLst>
          <pc:docMk/>
          <pc:sldMk cId="1969787568" sldId="271"/>
        </pc:sldMkLst>
      </pc:sldChg>
      <pc:sldChg chg="addSp delSp modSp add">
        <pc:chgData name="Nguyen, Brian D" userId="S::briandnguyen2@fullerton.edu::44618f47-81c8-4f4e-8e2d-bde8caecefec" providerId="AD" clId="Web-{C5BAE6FA-2C44-E418-4912-E853F9E2DDA9}" dt="2023-08-23T16:12:45.698" v="1019" actId="14100"/>
        <pc:sldMkLst>
          <pc:docMk/>
          <pc:sldMk cId="4181967562" sldId="272"/>
        </pc:sldMkLst>
        <pc:spChg chg="del">
          <ac:chgData name="Nguyen, Brian D" userId="S::briandnguyen2@fullerton.edu::44618f47-81c8-4f4e-8e2d-bde8caecefec" providerId="AD" clId="Web-{C5BAE6FA-2C44-E418-4912-E853F9E2DDA9}" dt="2023-08-23T13:33:50.107" v="212"/>
          <ac:spMkLst>
            <pc:docMk/>
            <pc:sldMk cId="4181967562" sldId="27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3:34:41.939" v="231" actId="20577"/>
          <ac:spMkLst>
            <pc:docMk/>
            <pc:sldMk cId="4181967562" sldId="27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3:20:34.807" v="64"/>
          <ac:spMkLst>
            <pc:docMk/>
            <pc:sldMk cId="4181967562" sldId="272"/>
            <ac:spMk id="4" creationId="{710DB910-FB35-C692-260D-B4D394D2E09E}"/>
          </ac:spMkLst>
        </pc:spChg>
        <pc:spChg chg="add del mod">
          <ac:chgData name="Nguyen, Brian D" userId="S::briandnguyen2@fullerton.edu::44618f47-81c8-4f4e-8e2d-bde8caecefec" providerId="AD" clId="Web-{C5BAE6FA-2C44-E418-4912-E853F9E2DDA9}" dt="2023-08-23T13:33:55.983" v="216"/>
          <ac:spMkLst>
            <pc:docMk/>
            <pc:sldMk cId="4181967562" sldId="272"/>
            <ac:spMk id="5" creationId="{D97D7E42-6D15-8325-7315-67D96736DDD8}"/>
          </ac:spMkLst>
        </pc:spChg>
        <pc:spChg chg="del">
          <ac:chgData name="Nguyen, Brian D" userId="S::briandnguyen2@fullerton.edu::44618f47-81c8-4f4e-8e2d-bde8caecefec" providerId="AD" clId="Web-{C5BAE6FA-2C44-E418-4912-E853F9E2DDA9}" dt="2023-08-23T13:20:21.134" v="62"/>
          <ac:spMkLst>
            <pc:docMk/>
            <pc:sldMk cId="4181967562" sldId="272"/>
            <ac:spMk id="7" creationId="{4E98E6AD-9D37-499C-898E-ED12AC36D31D}"/>
          </ac:spMkLst>
        </pc:spChg>
        <pc:spChg chg="add del mod">
          <ac:chgData name="Nguyen, Brian D" userId="S::briandnguyen2@fullerton.edu::44618f47-81c8-4f4e-8e2d-bde8caecefec" providerId="AD" clId="Web-{C5BAE6FA-2C44-E418-4912-E853F9E2DDA9}" dt="2023-08-23T13:34:05.343" v="220"/>
          <ac:spMkLst>
            <pc:docMk/>
            <pc:sldMk cId="4181967562" sldId="272"/>
            <ac:spMk id="9" creationId="{4D65CDEC-FC13-4873-4E79-7A100C2C2505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3:34:25.219" v="223" actId="20577"/>
          <ac:spMkLst>
            <pc:docMk/>
            <pc:sldMk cId="4181967562" sldId="272"/>
            <ac:spMk id="11" creationId="{8ECC95A0-0488-BFFD-8B99-4EEF963298EF}"/>
          </ac:spMkLst>
        </pc:spChg>
        <pc:spChg chg="add del">
          <ac:chgData name="Nguyen, Brian D" userId="S::briandnguyen2@fullerton.edu::44618f47-81c8-4f4e-8e2d-bde8caecefec" providerId="AD" clId="Web-{C5BAE6FA-2C44-E418-4912-E853F9E2DDA9}" dt="2023-08-23T13:35:32.582" v="235"/>
          <ac:spMkLst>
            <pc:docMk/>
            <pc:sldMk cId="4181967562" sldId="272"/>
            <ac:spMk id="13" creationId="{9BB938F8-F962-264A-A802-A6F82B3DFAA7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6:12:45.698" v="1019" actId="14100"/>
          <ac:picMkLst>
            <pc:docMk/>
            <pc:sldMk cId="4181967562" sldId="272"/>
            <ac:picMk id="2" creationId="{90EB5D4D-98D0-CFDF-AC44-1C55D4F0DEE7}"/>
          </ac:picMkLst>
        </pc:picChg>
      </pc:sldChg>
      <pc:sldChg chg="modSp add">
        <pc:chgData name="Nguyen, Brian D" userId="S::briandnguyen2@fullerton.edu::44618f47-81c8-4f4e-8e2d-bde8caecefec" providerId="AD" clId="Web-{C5BAE6FA-2C44-E418-4912-E853F9E2DDA9}" dt="2023-08-23T18:13:52.671" v="2180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C5BAE6FA-2C44-E418-4912-E853F9E2DDA9}" dt="2023-08-23T18:13:52.671" v="2180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3:16:29.463" v="36" actId="20577"/>
          <ac:spMkLst>
            <pc:docMk/>
            <pc:sldMk cId="2288477182" sldId="273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3:20:37.682" v="65"/>
          <ac:spMkLst>
            <pc:docMk/>
            <pc:sldMk cId="2288477182" sldId="273"/>
            <ac:spMk id="7" creationId="{4E98E6AD-9D37-499C-898E-ED12AC36D31D}"/>
          </ac:spMkLst>
        </pc:spChg>
      </pc:sldChg>
      <pc:sldChg chg="modSp add">
        <pc:chgData name="Nguyen, Brian D" userId="S::briandnguyen2@fullerton.edu::44618f47-81c8-4f4e-8e2d-bde8caecefec" providerId="AD" clId="Web-{C5BAE6FA-2C44-E418-4912-E853F9E2DDA9}" dt="2023-08-23T16:11:27.805" v="1015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C5BAE6FA-2C44-E418-4912-E853F9E2DDA9}" dt="2023-08-23T16:11:27.805" v="1015" actId="20577"/>
          <ac:spMkLst>
            <pc:docMk/>
            <pc:sldMk cId="1426836335" sldId="274"/>
            <ac:spMk id="5" creationId="{941051B5-D9E9-AAAD-150D-5C234FBEC4E4}"/>
          </ac:spMkLst>
        </pc:spChg>
      </pc:sldChg>
      <pc:sldChg chg="new del">
        <pc:chgData name="Nguyen, Brian D" userId="S::briandnguyen2@fullerton.edu::44618f47-81c8-4f4e-8e2d-bde8caecefec" providerId="AD" clId="Web-{C5BAE6FA-2C44-E418-4912-E853F9E2DDA9}" dt="2023-08-23T13:35:20.253" v="233"/>
        <pc:sldMkLst>
          <pc:docMk/>
          <pc:sldMk cId="149125697" sldId="275"/>
        </pc:sldMkLst>
      </pc:sldChg>
      <pc:sldChg chg="new del">
        <pc:chgData name="Nguyen, Brian D" userId="S::briandnguyen2@fullerton.edu::44618f47-81c8-4f4e-8e2d-bde8caecefec" providerId="AD" clId="Web-{C5BAE6FA-2C44-E418-4912-E853F9E2DDA9}" dt="2023-08-23T13:19:22.693" v="59"/>
        <pc:sldMkLst>
          <pc:docMk/>
          <pc:sldMk cId="624716694" sldId="275"/>
        </pc:sldMkLst>
      </pc:sldChg>
      <pc:sldChg chg="addSp modSp add replId addAnim delAnim modAnim">
        <pc:chgData name="Nguyen, Brian D" userId="S::briandnguyen2@fullerton.edu::44618f47-81c8-4f4e-8e2d-bde8caecefec" providerId="AD" clId="Web-{C5BAE6FA-2C44-E418-4912-E853F9E2DDA9}" dt="2023-08-23T15:54:05.253" v="763"/>
        <pc:sldMkLst>
          <pc:docMk/>
          <pc:sldMk cId="1458789367" sldId="275"/>
        </pc:sldMkLst>
        <pc:spChg chg="mod">
          <ac:chgData name="Nguyen, Brian D" userId="S::briandnguyen2@fullerton.edu::44618f47-81c8-4f4e-8e2d-bde8caecefec" providerId="AD" clId="Web-{C5BAE6FA-2C44-E418-4912-E853F9E2DDA9}" dt="2023-08-23T15:44:37.280" v="759" actId="20577"/>
          <ac:spMkLst>
            <pc:docMk/>
            <pc:sldMk cId="1458789367" sldId="27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3:35:52.334" v="241" actId="20577"/>
          <ac:spMkLst>
            <pc:docMk/>
            <pc:sldMk cId="1458789367" sldId="27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3:45:08.916" v="252" actId="1076"/>
          <ac:picMkLst>
            <pc:docMk/>
            <pc:sldMk cId="1458789367" sldId="275"/>
            <ac:picMk id="4" creationId="{28A9506C-BB3E-2060-0530-4D9248FF89E7}"/>
          </ac:picMkLst>
        </pc:picChg>
      </pc:sldChg>
      <pc:sldChg chg="addSp delSp modSp add ord replId">
        <pc:chgData name="Nguyen, Brian D" userId="S::briandnguyen2@fullerton.edu::44618f47-81c8-4f4e-8e2d-bde8caecefec" providerId="AD" clId="Web-{C5BAE6FA-2C44-E418-4912-E853F9E2DDA9}" dt="2023-08-23T15:22:47.531" v="514" actId="20577"/>
        <pc:sldMkLst>
          <pc:docMk/>
          <pc:sldMk cId="1308493686" sldId="276"/>
        </pc:sldMkLst>
        <pc:spChg chg="mod">
          <ac:chgData name="Nguyen, Brian D" userId="S::briandnguyen2@fullerton.edu::44618f47-81c8-4f4e-8e2d-bde8caecefec" providerId="AD" clId="Web-{C5BAE6FA-2C44-E418-4912-E853F9E2DDA9}" dt="2023-08-23T15:06:32.093" v="374" actId="20577"/>
          <ac:spMkLst>
            <pc:docMk/>
            <pc:sldMk cId="1308493686" sldId="276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5:22:47.531" v="514" actId="20577"/>
          <ac:spMkLst>
            <pc:docMk/>
            <pc:sldMk cId="1308493686" sldId="276"/>
            <ac:spMk id="7" creationId="{3A1F5A79-FBC4-FCC2-3FDE-05187966885C}"/>
          </ac:spMkLst>
        </pc:spChg>
        <pc:picChg chg="add del mod">
          <ac:chgData name="Nguyen, Brian D" userId="S::briandnguyen2@fullerton.edu::44618f47-81c8-4f4e-8e2d-bde8caecefec" providerId="AD" clId="Web-{C5BAE6FA-2C44-E418-4912-E853F9E2DDA9}" dt="2023-08-23T15:06:50.827" v="376"/>
          <ac:picMkLst>
            <pc:docMk/>
            <pc:sldMk cId="1308493686" sldId="276"/>
            <ac:picMk id="2" creationId="{FAFD0868-007A-5ED0-10E4-B0324F86AEEA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C5BAE6FA-2C44-E418-4912-E853F9E2DDA9}" dt="2023-08-23T15:53:38.595" v="762"/>
        <pc:sldMkLst>
          <pc:docMk/>
          <pc:sldMk cId="909836719" sldId="277"/>
        </pc:sldMkLst>
        <pc:spChg chg="mod">
          <ac:chgData name="Nguyen, Brian D" userId="S::briandnguyen2@fullerton.edu::44618f47-81c8-4f4e-8e2d-bde8caecefec" providerId="AD" clId="Web-{C5BAE6FA-2C44-E418-4912-E853F9E2DDA9}" dt="2023-08-23T15:24:49.348" v="527" actId="20577"/>
          <ac:spMkLst>
            <pc:docMk/>
            <pc:sldMk cId="909836719" sldId="277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5:35:54.199" v="716" actId="1076"/>
          <ac:spMkLst>
            <pc:docMk/>
            <pc:sldMk cId="909836719" sldId="277"/>
            <ac:spMk id="7" creationId="{3A1F5A79-FBC4-FCC2-3FDE-05187966885C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5:34:51.103" v="682" actId="1076"/>
          <ac:spMkLst>
            <pc:docMk/>
            <pc:sldMk cId="909836719" sldId="277"/>
            <ac:spMk id="9" creationId="{ADF5D0F8-403D-D7A7-29B4-14C3F90BD205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5:34:54.119" v="683" actId="1076"/>
          <ac:picMkLst>
            <pc:docMk/>
            <pc:sldMk cId="909836719" sldId="277"/>
            <ac:picMk id="2" creationId="{3E7C95A8-5DA4-A11E-1A62-9D92EBF63B1B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5:35:00.682" v="684" actId="1076"/>
          <ac:picMkLst>
            <pc:docMk/>
            <pc:sldMk cId="909836719" sldId="277"/>
            <ac:picMk id="5" creationId="{D3813524-AA42-3CC3-A81E-EFCCE7A3974E}"/>
          </ac:picMkLst>
        </pc:picChg>
      </pc:sldChg>
      <pc:sldChg chg="addSp delSp modSp add ord replId addAnim modAnim">
        <pc:chgData name="Nguyen, Brian D" userId="S::briandnguyen2@fullerton.edu::44618f47-81c8-4f4e-8e2d-bde8caecefec" providerId="AD" clId="Web-{C5BAE6FA-2C44-E418-4912-E853F9E2DDA9}" dt="2023-08-23T19:50:19.841" v="3427" actId="20577"/>
        <pc:sldMkLst>
          <pc:docMk/>
          <pc:sldMk cId="3912696037" sldId="278"/>
        </pc:sldMkLst>
        <pc:spChg chg="mod">
          <ac:chgData name="Nguyen, Brian D" userId="S::briandnguyen2@fullerton.edu::44618f47-81c8-4f4e-8e2d-bde8caecefec" providerId="AD" clId="Web-{C5BAE6FA-2C44-E418-4912-E853F9E2DDA9}" dt="2023-08-23T15:30:19.375" v="596" actId="20577"/>
          <ac:spMkLst>
            <pc:docMk/>
            <pc:sldMk cId="3912696037" sldId="278"/>
            <ac:spMk id="3" creationId="{77762301-F83A-4BEA-9D11-E6C99FB574A8}"/>
          </ac:spMkLst>
        </pc:spChg>
        <pc:spChg chg="add del">
          <ac:chgData name="Nguyen, Brian D" userId="S::briandnguyen2@fullerton.edu::44618f47-81c8-4f4e-8e2d-bde8caecefec" providerId="AD" clId="Web-{C5BAE6FA-2C44-E418-4912-E853F9E2DDA9}" dt="2023-08-23T15:30:36.891" v="598"/>
          <ac:spMkLst>
            <pc:docMk/>
            <pc:sldMk cId="3912696037" sldId="278"/>
            <ac:spMk id="5" creationId="{A0C667B3-9B43-07BA-DEE0-D269B5E84F0E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9:50:19.841" v="3427" actId="20577"/>
          <ac:spMkLst>
            <pc:docMk/>
            <pc:sldMk cId="3912696037" sldId="278"/>
            <ac:spMk id="9" creationId="{EEA74F62-7C6E-1D42-A60C-F8DFDF32E1AC}"/>
          </ac:spMkLst>
        </pc:spChg>
      </pc:sldChg>
      <pc:sldChg chg="delSp modSp add replId addAnim delAnim modAnim">
        <pc:chgData name="Nguyen, Brian D" userId="S::briandnguyen2@fullerton.edu::44618f47-81c8-4f4e-8e2d-bde8caecefec" providerId="AD" clId="Web-{C5BAE6FA-2C44-E418-4912-E853F9E2DDA9}" dt="2023-08-23T16:03:45.335" v="1006"/>
        <pc:sldMkLst>
          <pc:docMk/>
          <pc:sldMk cId="2210432819" sldId="279"/>
        </pc:sldMkLst>
        <pc:spChg chg="mod">
          <ac:chgData name="Nguyen, Brian D" userId="S::briandnguyen2@fullerton.edu::44618f47-81c8-4f4e-8e2d-bde8caecefec" providerId="AD" clId="Web-{C5BAE6FA-2C44-E418-4912-E853F9E2DDA9}" dt="2023-08-23T15:56:08.960" v="776" actId="20577"/>
          <ac:spMkLst>
            <pc:docMk/>
            <pc:sldMk cId="2210432819" sldId="279"/>
            <ac:spMk id="3" creationId="{77762301-F83A-4BEA-9D11-E6C99FB574A8}"/>
          </ac:spMkLst>
        </pc:spChg>
        <pc:spChg chg="del mod">
          <ac:chgData name="Nguyen, Brian D" userId="S::briandnguyen2@fullerton.edu::44618f47-81c8-4f4e-8e2d-bde8caecefec" providerId="AD" clId="Web-{C5BAE6FA-2C44-E418-4912-E853F9E2DDA9}" dt="2023-08-23T15:59:14.654" v="844"/>
          <ac:spMkLst>
            <pc:docMk/>
            <pc:sldMk cId="2210432819" sldId="279"/>
            <ac:spMk id="9" creationId="{EEA74F62-7C6E-1D42-A60C-F8DFDF32E1AC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6:02:57.568" v="1004" actId="20577"/>
          <ac:spMkLst>
            <pc:docMk/>
            <pc:sldMk cId="2210432819" sldId="279"/>
            <ac:spMk id="11" creationId="{8ECC95A0-0488-BFFD-8B99-4EEF963298EF}"/>
          </ac:spMkLst>
        </pc:spChg>
      </pc:sldChg>
      <pc:sldChg chg="addSp delSp modSp add replId">
        <pc:chgData name="Nguyen, Brian D" userId="S::briandnguyen2@fullerton.edu::44618f47-81c8-4f4e-8e2d-bde8caecefec" providerId="AD" clId="Web-{C5BAE6FA-2C44-E418-4912-E853F9E2DDA9}" dt="2023-08-23T16:16:16.033" v="1026" actId="14100"/>
        <pc:sldMkLst>
          <pc:docMk/>
          <pc:sldMk cId="3181334420" sldId="280"/>
        </pc:sldMkLst>
        <pc:picChg chg="del">
          <ac:chgData name="Nguyen, Brian D" userId="S::briandnguyen2@fullerton.edu::44618f47-81c8-4f4e-8e2d-bde8caecefec" providerId="AD" clId="Web-{C5BAE6FA-2C44-E418-4912-E853F9E2DDA9}" dt="2023-08-23T16:13:14.417" v="1021"/>
          <ac:picMkLst>
            <pc:docMk/>
            <pc:sldMk cId="3181334420" sldId="280"/>
            <ac:picMk id="2" creationId="{90EB5D4D-98D0-CFDF-AC44-1C55D4F0DEE7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6:16:16.033" v="1026" actId="14100"/>
          <ac:picMkLst>
            <pc:docMk/>
            <pc:sldMk cId="3181334420" sldId="280"/>
            <ac:picMk id="5" creationId="{BAF7C296-C1A3-2448-FE83-A0B515D06045}"/>
          </ac:picMkLst>
        </pc:picChg>
      </pc:sldChg>
      <pc:sldChg chg="addSp delSp modSp add replId">
        <pc:chgData name="Nguyen, Brian D" userId="S::briandnguyen2@fullerton.edu::44618f47-81c8-4f4e-8e2d-bde8caecefec" providerId="AD" clId="Web-{C5BAE6FA-2C44-E418-4912-E853F9E2DDA9}" dt="2023-08-23T16:16:59.925" v="1035" actId="1076"/>
        <pc:sldMkLst>
          <pc:docMk/>
          <pc:sldMk cId="3323370415" sldId="281"/>
        </pc:sldMkLst>
        <pc:picChg chg="add mod">
          <ac:chgData name="Nguyen, Brian D" userId="S::briandnguyen2@fullerton.edu::44618f47-81c8-4f4e-8e2d-bde8caecefec" providerId="AD" clId="Web-{C5BAE6FA-2C44-E418-4912-E853F9E2DDA9}" dt="2023-08-23T16:16:59.925" v="1035" actId="1076"/>
          <ac:picMkLst>
            <pc:docMk/>
            <pc:sldMk cId="3323370415" sldId="281"/>
            <ac:picMk id="2" creationId="{4806BAB3-AB78-C331-FB28-ECDABB2EF428}"/>
          </ac:picMkLst>
        </pc:picChg>
        <pc:picChg chg="del">
          <ac:chgData name="Nguyen, Brian D" userId="S::briandnguyen2@fullerton.edu::44618f47-81c8-4f4e-8e2d-bde8caecefec" providerId="AD" clId="Web-{C5BAE6FA-2C44-E418-4912-E853F9E2DDA9}" dt="2023-08-23T16:16:32.518" v="1028"/>
          <ac:picMkLst>
            <pc:docMk/>
            <pc:sldMk cId="3323370415" sldId="281"/>
            <ac:picMk id="5" creationId="{BAF7C296-C1A3-2448-FE83-A0B515D06045}"/>
          </ac:picMkLst>
        </pc:picChg>
      </pc:sldChg>
      <pc:sldChg chg="addSp modSp add replId">
        <pc:chgData name="Nguyen, Brian D" userId="S::briandnguyen2@fullerton.edu::44618f47-81c8-4f4e-8e2d-bde8caecefec" providerId="AD" clId="Web-{C5BAE6FA-2C44-E418-4912-E853F9E2DDA9}" dt="2023-08-23T16:17:26.801" v="1041" actId="1076"/>
        <pc:sldMkLst>
          <pc:docMk/>
          <pc:sldMk cId="4081829929" sldId="282"/>
        </pc:sldMkLst>
        <pc:picChg chg="add mod">
          <ac:chgData name="Nguyen, Brian D" userId="S::briandnguyen2@fullerton.edu::44618f47-81c8-4f4e-8e2d-bde8caecefec" providerId="AD" clId="Web-{C5BAE6FA-2C44-E418-4912-E853F9E2DDA9}" dt="2023-08-23T16:17:26.801" v="1041" actId="1076"/>
          <ac:picMkLst>
            <pc:docMk/>
            <pc:sldMk cId="4081829929" sldId="282"/>
            <ac:picMk id="2" creationId="{467DDB20-411F-55C8-4E71-5DA487177DB8}"/>
          </ac:picMkLst>
        </pc:picChg>
      </pc:sldChg>
      <pc:sldChg chg="addSp delSp modSp add replId">
        <pc:chgData name="Nguyen, Brian D" userId="S::briandnguyen2@fullerton.edu::44618f47-81c8-4f4e-8e2d-bde8caecefec" providerId="AD" clId="Web-{C5BAE6FA-2C44-E418-4912-E853F9E2DDA9}" dt="2023-08-23T16:19:44.978" v="1055" actId="1076"/>
        <pc:sldMkLst>
          <pc:docMk/>
          <pc:sldMk cId="2836216236" sldId="283"/>
        </pc:sldMkLst>
        <pc:spChg chg="del mod">
          <ac:chgData name="Nguyen, Brian D" userId="S::briandnguyen2@fullerton.edu::44618f47-81c8-4f4e-8e2d-bde8caecefec" providerId="AD" clId="Web-{C5BAE6FA-2C44-E418-4912-E853F9E2DDA9}" dt="2023-08-23T16:19:19.430" v="1050"/>
          <ac:spMkLst>
            <pc:docMk/>
            <pc:sldMk cId="2836216236" sldId="283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C5BAE6FA-2C44-E418-4912-E853F9E2DDA9}" dt="2023-08-23T16:19:33.415" v="1052"/>
          <ac:spMkLst>
            <pc:docMk/>
            <pc:sldMk cId="2836216236" sldId="283"/>
            <ac:spMk id="7" creationId="{4E38EA68-1FAB-2FF3-6715-1CD7CCFF77B1}"/>
          </ac:spMkLst>
        </pc:spChg>
        <pc:spChg chg="del mod">
          <ac:chgData name="Nguyen, Brian D" userId="S::briandnguyen2@fullerton.edu::44618f47-81c8-4f4e-8e2d-bde8caecefec" providerId="AD" clId="Web-{C5BAE6FA-2C44-E418-4912-E853F9E2DDA9}" dt="2023-08-23T16:18:54.883" v="1043"/>
          <ac:spMkLst>
            <pc:docMk/>
            <pc:sldMk cId="2836216236" sldId="283"/>
            <ac:spMk id="11" creationId="{8ECC95A0-0488-BFFD-8B99-4EEF963298EF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6:19:44.978" v="1055" actId="1076"/>
          <ac:picMkLst>
            <pc:docMk/>
            <pc:sldMk cId="2836216236" sldId="283"/>
            <ac:picMk id="2" creationId="{2B7B4DA4-1666-B02E-EC73-706850EF5CF7}"/>
          </ac:picMkLst>
        </pc:picChg>
      </pc:sldChg>
      <pc:sldChg chg="addSp delSp modSp new ord">
        <pc:chgData name="Nguyen, Brian D" userId="S::briandnguyen2@fullerton.edu::44618f47-81c8-4f4e-8e2d-bde8caecefec" providerId="AD" clId="Web-{C5BAE6FA-2C44-E418-4912-E853F9E2DDA9}" dt="2023-08-23T19:57:58.591" v="3479" actId="20577"/>
        <pc:sldMkLst>
          <pc:docMk/>
          <pc:sldMk cId="614480100" sldId="284"/>
        </pc:sldMkLst>
        <pc:spChg chg="mod">
          <ac:chgData name="Nguyen, Brian D" userId="S::briandnguyen2@fullerton.edu::44618f47-81c8-4f4e-8e2d-bde8caecefec" providerId="AD" clId="Web-{C5BAE6FA-2C44-E418-4912-E853F9E2DDA9}" dt="2023-08-23T16:40:06.303" v="1074" actId="20577"/>
          <ac:spMkLst>
            <pc:docMk/>
            <pc:sldMk cId="614480100" sldId="284"/>
            <ac:spMk id="2" creationId="{10F9B826-5C8A-ECBB-78F0-BDDC54C5BBBD}"/>
          </ac:spMkLst>
        </pc:spChg>
        <pc:spChg chg="del">
          <ac:chgData name="Nguyen, Brian D" userId="S::briandnguyen2@fullerton.edu::44618f47-81c8-4f4e-8e2d-bde8caecefec" providerId="AD" clId="Web-{C5BAE6FA-2C44-E418-4912-E853F9E2DDA9}" dt="2023-08-23T16:45:47.221" v="1075"/>
          <ac:spMkLst>
            <pc:docMk/>
            <pc:sldMk cId="614480100" sldId="284"/>
            <ac:spMk id="3" creationId="{4C523872-2CA8-8D81-BC13-EA19859B74C1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9:57:58.591" v="3479" actId="20577"/>
          <ac:spMkLst>
            <pc:docMk/>
            <pc:sldMk cId="614480100" sldId="284"/>
            <ac:spMk id="8" creationId="{4F0D15C4-294D-5456-5675-F3AF914EE79E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6:46:11.190" v="1083" actId="1076"/>
          <ac:picMkLst>
            <pc:docMk/>
            <pc:sldMk cId="614480100" sldId="284"/>
            <ac:picMk id="7" creationId="{3EC37E3B-364D-5F9B-1D60-0A7CF7032E09}"/>
          </ac:picMkLst>
        </pc:picChg>
      </pc:sldChg>
      <pc:sldChg chg="modSp add ord replId">
        <pc:chgData name="Nguyen, Brian D" userId="S::briandnguyen2@fullerton.edu::44618f47-81c8-4f4e-8e2d-bde8caecefec" providerId="AD" clId="Web-{C5BAE6FA-2C44-E418-4912-E853F9E2DDA9}" dt="2023-08-23T18:13:40.936" v="2176" actId="20577"/>
        <pc:sldMkLst>
          <pc:docMk/>
          <pc:sldMk cId="3517613491" sldId="285"/>
        </pc:sldMkLst>
        <pc:spChg chg="mod">
          <ac:chgData name="Nguyen, Brian D" userId="S::briandnguyen2@fullerton.edu::44618f47-81c8-4f4e-8e2d-bde8caecefec" providerId="AD" clId="Web-{C5BAE6FA-2C44-E418-4912-E853F9E2DDA9}" dt="2023-08-23T18:13:40.936" v="2176" actId="20577"/>
          <ac:spMkLst>
            <pc:docMk/>
            <pc:sldMk cId="3517613491" sldId="285"/>
            <ac:spMk id="2" creationId="{2344700F-85C8-3A3F-56BF-6B72A5D70D7A}"/>
          </ac:spMkLst>
        </pc:spChg>
      </pc:sldChg>
      <pc:sldChg chg="modSp add replId addAnim modAnim">
        <pc:chgData name="Nguyen, Brian D" userId="S::briandnguyen2@fullerton.edu::44618f47-81c8-4f4e-8e2d-bde8caecefec" providerId="AD" clId="Web-{C5BAE6FA-2C44-E418-4912-E853F9E2DDA9}" dt="2023-08-23T17:04:33.338" v="1422" actId="20577"/>
        <pc:sldMkLst>
          <pc:docMk/>
          <pc:sldMk cId="4288687444" sldId="286"/>
        </pc:sldMkLst>
        <pc:spChg chg="mod">
          <ac:chgData name="Nguyen, Brian D" userId="S::briandnguyen2@fullerton.edu::44618f47-81c8-4f4e-8e2d-bde8caecefec" providerId="AD" clId="Web-{C5BAE6FA-2C44-E418-4912-E853F9E2DDA9}" dt="2023-08-23T17:04:33.338" v="1422" actId="20577"/>
          <ac:spMkLst>
            <pc:docMk/>
            <pc:sldMk cId="4288687444" sldId="286"/>
            <ac:spMk id="8" creationId="{4F0D15C4-294D-5456-5675-F3AF914EE79E}"/>
          </ac:spMkLst>
        </pc:spChg>
      </pc:sldChg>
      <pc:sldChg chg="modSp add ord replId addAnim modAnim">
        <pc:chgData name="Nguyen, Brian D" userId="S::briandnguyen2@fullerton.edu::44618f47-81c8-4f4e-8e2d-bde8caecefec" providerId="AD" clId="Web-{C5BAE6FA-2C44-E418-4912-E853F9E2DDA9}" dt="2023-08-23T17:10:31.976" v="1564"/>
        <pc:sldMkLst>
          <pc:docMk/>
          <pc:sldMk cId="4166331655" sldId="287"/>
        </pc:sldMkLst>
        <pc:spChg chg="mod">
          <ac:chgData name="Nguyen, Brian D" userId="S::briandnguyen2@fullerton.edu::44618f47-81c8-4f4e-8e2d-bde8caecefec" providerId="AD" clId="Web-{C5BAE6FA-2C44-E418-4912-E853F9E2DDA9}" dt="2023-08-23T17:10:26.413" v="1562" actId="20577"/>
          <ac:spMkLst>
            <pc:docMk/>
            <pc:sldMk cId="4166331655" sldId="28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7:01:58.755" v="1389" actId="20577"/>
          <ac:spMkLst>
            <pc:docMk/>
            <pc:sldMk cId="4166331655" sldId="287"/>
            <ac:spMk id="3" creationId="{77762301-F83A-4BEA-9D11-E6C99FB574A8}"/>
          </ac:spMkLst>
        </pc:spChg>
      </pc:sldChg>
      <pc:sldChg chg="addSp delSp modSp add ord replId">
        <pc:chgData name="Nguyen, Brian D" userId="S::briandnguyen2@fullerton.edu::44618f47-81c8-4f4e-8e2d-bde8caecefec" providerId="AD" clId="Web-{C5BAE6FA-2C44-E418-4912-E853F9E2DDA9}" dt="2023-08-23T17:23:38.910" v="1674"/>
        <pc:sldMkLst>
          <pc:docMk/>
          <pc:sldMk cId="4087270056" sldId="288"/>
        </pc:sldMkLst>
        <pc:spChg chg="del mod">
          <ac:chgData name="Nguyen, Brian D" userId="S::briandnguyen2@fullerton.edu::44618f47-81c8-4f4e-8e2d-bde8caecefec" providerId="AD" clId="Web-{C5BAE6FA-2C44-E418-4912-E853F9E2DDA9}" dt="2023-08-23T17:14:08.515" v="1580"/>
          <ac:spMkLst>
            <pc:docMk/>
            <pc:sldMk cId="4087270056" sldId="28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7:16:44.755" v="1601" actId="20577"/>
          <ac:spMkLst>
            <pc:docMk/>
            <pc:sldMk cId="4087270056" sldId="288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7:21:52.984" v="1647" actId="20577"/>
          <ac:spMkLst>
            <pc:docMk/>
            <pc:sldMk cId="4087270056" sldId="288"/>
            <ac:spMk id="11" creationId="{C5791AB6-14E5-04A6-A344-3F0E4E18F9CA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7:22:18.532" v="1657" actId="20577"/>
          <ac:spMkLst>
            <pc:docMk/>
            <pc:sldMk cId="4087270056" sldId="288"/>
            <ac:spMk id="12" creationId="{2D703E55-59D6-40BB-028C-D31141A60C2B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7:22:40.564" v="1670" actId="14100"/>
          <ac:spMkLst>
            <pc:docMk/>
            <pc:sldMk cId="4087270056" sldId="288"/>
            <ac:spMk id="13" creationId="{87C1B959-4D9F-2697-1A39-9841AD583DC2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7:21:23.483" v="1633" actId="1076"/>
          <ac:picMkLst>
            <pc:docMk/>
            <pc:sldMk cId="4087270056" sldId="288"/>
            <ac:picMk id="4" creationId="{F2C4DBDE-9AC8-AC9C-E00C-6C134AD86046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7:21:21.592" v="1632" actId="1076"/>
          <ac:picMkLst>
            <pc:docMk/>
            <pc:sldMk cId="4087270056" sldId="288"/>
            <ac:picMk id="5" creationId="{FBF388D5-BA82-8D1A-01CA-41312BDA0C43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7:20:58.045" v="1631" actId="1076"/>
          <ac:picMkLst>
            <pc:docMk/>
            <pc:sldMk cId="4087270056" sldId="288"/>
            <ac:picMk id="9" creationId="{9C582450-2C46-CD67-7066-EA4102EC3E54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7:20:54.951" v="1630" actId="1076"/>
          <ac:picMkLst>
            <pc:docMk/>
            <pc:sldMk cId="4087270056" sldId="288"/>
            <ac:picMk id="10" creationId="{24C577F1-21B6-D26A-8500-F821959C40FE}"/>
          </ac:picMkLst>
        </pc:picChg>
      </pc:sldChg>
      <pc:sldChg chg="addSp modSp add replId addAnim delAnim modAnim">
        <pc:chgData name="Nguyen, Brian D" userId="S::briandnguyen2@fullerton.edu::44618f47-81c8-4f4e-8e2d-bde8caecefec" providerId="AD" clId="Web-{C5BAE6FA-2C44-E418-4912-E853F9E2DDA9}" dt="2023-08-23T17:35:12.575" v="1814"/>
        <pc:sldMkLst>
          <pc:docMk/>
          <pc:sldMk cId="1573124337" sldId="289"/>
        </pc:sldMkLst>
        <pc:spChg chg="mod">
          <ac:chgData name="Nguyen, Brian D" userId="S::briandnguyen2@fullerton.edu::44618f47-81c8-4f4e-8e2d-bde8caecefec" providerId="AD" clId="Web-{C5BAE6FA-2C44-E418-4912-E853F9E2DDA9}" dt="2023-08-23T17:34:49.277" v="1812" actId="20577"/>
          <ac:spMkLst>
            <pc:docMk/>
            <pc:sldMk cId="1573124337" sldId="28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7:24:40.896" v="1698" actId="20577"/>
          <ac:spMkLst>
            <pc:docMk/>
            <pc:sldMk cId="1573124337" sldId="28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7:26:33.713" v="1709" actId="1076"/>
          <ac:picMkLst>
            <pc:docMk/>
            <pc:sldMk cId="1573124337" sldId="289"/>
            <ac:picMk id="4" creationId="{9E7F28F0-16C7-6F98-D009-76F7D8EBE891}"/>
          </ac:picMkLst>
        </pc:picChg>
      </pc:sldChg>
      <pc:sldChg chg="addSp modSp add replId">
        <pc:chgData name="Nguyen, Brian D" userId="S::briandnguyen2@fullerton.edu::44618f47-81c8-4f4e-8e2d-bde8caecefec" providerId="AD" clId="Web-{C5BAE6FA-2C44-E418-4912-E853F9E2DDA9}" dt="2023-08-23T18:09:17.505" v="2144" actId="20577"/>
        <pc:sldMkLst>
          <pc:docMk/>
          <pc:sldMk cId="2743458440" sldId="290"/>
        </pc:sldMkLst>
        <pc:spChg chg="mod">
          <ac:chgData name="Nguyen, Brian D" userId="S::briandnguyen2@fullerton.edu::44618f47-81c8-4f4e-8e2d-bde8caecefec" providerId="AD" clId="Web-{C5BAE6FA-2C44-E418-4912-E853F9E2DDA9}" dt="2023-08-23T17:23:57.379" v="1678" actId="20577"/>
          <ac:spMkLst>
            <pc:docMk/>
            <pc:sldMk cId="2743458440" sldId="29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7:41:43.823" v="1826" actId="20577"/>
          <ac:spMkLst>
            <pc:docMk/>
            <pc:sldMk cId="2743458440" sldId="290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7:46:22.520" v="1852" actId="20577"/>
          <ac:spMkLst>
            <pc:docMk/>
            <pc:sldMk cId="2743458440" sldId="290"/>
            <ac:spMk id="10" creationId="{36E09B53-43A5-9158-FA83-BA30B63F64AB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8:09:17.505" v="2144" actId="20577"/>
          <ac:spMkLst>
            <pc:docMk/>
            <pc:sldMk cId="2743458440" sldId="290"/>
            <ac:spMk id="11" creationId="{B6F2EBE2-90D5-9F29-2BDE-C0A6728F4E29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7:43:30.529" v="1834" actId="1076"/>
          <ac:picMkLst>
            <pc:docMk/>
            <pc:sldMk cId="2743458440" sldId="290"/>
            <ac:picMk id="4" creationId="{431B5EED-7F8E-90A3-BC61-5DD8DE52391D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7:44:54.721" v="1836" actId="1076"/>
          <ac:picMkLst>
            <pc:docMk/>
            <pc:sldMk cId="2743458440" sldId="290"/>
            <ac:picMk id="5" creationId="{6EDCAAAE-11C2-B8FC-E70F-582F4182E01E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7:46:01.209" v="1841" actId="1076"/>
          <ac:picMkLst>
            <pc:docMk/>
            <pc:sldMk cId="2743458440" sldId="290"/>
            <ac:picMk id="9" creationId="{EF322624-FB5D-F359-14BD-9218817EEB91}"/>
          </ac:picMkLst>
        </pc:picChg>
      </pc:sldChg>
      <pc:sldChg chg="addSp delSp modSp add replId">
        <pc:chgData name="Nguyen, Brian D" userId="S::briandnguyen2@fullerton.edu::44618f47-81c8-4f4e-8e2d-bde8caecefec" providerId="AD" clId="Web-{C5BAE6FA-2C44-E418-4912-E853F9E2DDA9}" dt="2023-08-23T20:08:13.222" v="3510"/>
        <pc:sldMkLst>
          <pc:docMk/>
          <pc:sldMk cId="4068920410" sldId="291"/>
        </pc:sldMkLst>
        <pc:spChg chg="mod">
          <ac:chgData name="Nguyen, Brian D" userId="S::briandnguyen2@fullerton.edu::44618f47-81c8-4f4e-8e2d-bde8caecefec" providerId="AD" clId="Web-{C5BAE6FA-2C44-E418-4912-E853F9E2DDA9}" dt="2023-08-23T18:05:39.341" v="2085" actId="20577"/>
          <ac:spMkLst>
            <pc:docMk/>
            <pc:sldMk cId="4068920410" sldId="29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02:59.492" v="1902" actId="20577"/>
          <ac:spMkLst>
            <pc:docMk/>
            <pc:sldMk cId="4068920410" sldId="291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C5BAE6FA-2C44-E418-4912-E853F9E2DDA9}" dt="2023-08-23T20:08:13.222" v="3510"/>
          <ac:picMkLst>
            <pc:docMk/>
            <pc:sldMk cId="4068920410" sldId="291"/>
            <ac:picMk id="4" creationId="{307D9EAD-8B40-10DD-5968-F406BEFA9335}"/>
          </ac:picMkLst>
        </pc:picChg>
      </pc:sldChg>
      <pc:sldChg chg="addSp modSp add replId">
        <pc:chgData name="Nguyen, Brian D" userId="S::briandnguyen2@fullerton.edu::44618f47-81c8-4f4e-8e2d-bde8caecefec" providerId="AD" clId="Web-{C5BAE6FA-2C44-E418-4912-E853F9E2DDA9}" dt="2023-08-23T18:17:41.070" v="2195" actId="14100"/>
        <pc:sldMkLst>
          <pc:docMk/>
          <pc:sldMk cId="2506426461" sldId="292"/>
        </pc:sldMkLst>
        <pc:spChg chg="mod">
          <ac:chgData name="Nguyen, Brian D" userId="S::briandnguyen2@fullerton.edu::44618f47-81c8-4f4e-8e2d-bde8caecefec" providerId="AD" clId="Web-{C5BAE6FA-2C44-E418-4912-E853F9E2DDA9}" dt="2023-08-23T18:07:47.455" v="2137" actId="20577"/>
          <ac:spMkLst>
            <pc:docMk/>
            <pc:sldMk cId="2506426461" sldId="29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06:01.452" v="2092" actId="20577"/>
          <ac:spMkLst>
            <pc:docMk/>
            <pc:sldMk cId="2506426461" sldId="29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8:17:41.070" v="2195" actId="14100"/>
          <ac:spMkLst>
            <pc:docMk/>
            <pc:sldMk cId="2506426461" sldId="292"/>
            <ac:spMk id="10" creationId="{03D37387-3B63-98FA-C41B-1D410025B8FA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8:11:12.759" v="2162" actId="14100"/>
          <ac:spMkLst>
            <pc:docMk/>
            <pc:sldMk cId="2506426461" sldId="292"/>
            <ac:spMk id="12" creationId="{17A0B761-9491-44AE-630E-263465CBAB6D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8:08:24.488" v="2140" actId="1076"/>
          <ac:picMkLst>
            <pc:docMk/>
            <pc:sldMk cId="2506426461" sldId="292"/>
            <ac:picMk id="5" creationId="{3AFDB6F5-EFFE-C4CF-A0D1-30521E8927CC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8:09:36.147" v="2147" actId="14100"/>
          <ac:picMkLst>
            <pc:docMk/>
            <pc:sldMk cId="2506426461" sldId="292"/>
            <ac:picMk id="11" creationId="{00D6B778-1BEA-3775-C0AF-060464F27ACA}"/>
          </ac:picMkLst>
        </pc:picChg>
      </pc:sldChg>
      <pc:sldChg chg="addSp modSp add replId">
        <pc:chgData name="Nguyen, Brian D" userId="S::briandnguyen2@fullerton.edu::44618f47-81c8-4f4e-8e2d-bde8caecefec" providerId="AD" clId="Web-{C5BAE6FA-2C44-E418-4912-E853F9E2DDA9}" dt="2023-08-23T20:10:52.384" v="3512" actId="20577"/>
        <pc:sldMkLst>
          <pc:docMk/>
          <pc:sldMk cId="1417826181" sldId="293"/>
        </pc:sldMkLst>
        <pc:spChg chg="mod">
          <ac:chgData name="Nguyen, Brian D" userId="S::briandnguyen2@fullerton.edu::44618f47-81c8-4f4e-8e2d-bde8caecefec" providerId="AD" clId="Web-{C5BAE6FA-2C44-E418-4912-E853F9E2DDA9}" dt="2023-08-23T20:10:52.384" v="3512" actId="20577"/>
          <ac:spMkLst>
            <pc:docMk/>
            <pc:sldMk cId="1417826181" sldId="29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22:16.220" v="2209" actId="20577"/>
          <ac:spMkLst>
            <pc:docMk/>
            <pc:sldMk cId="1417826181" sldId="293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8:29:54.814" v="2339" actId="20577"/>
          <ac:spMkLst>
            <pc:docMk/>
            <pc:sldMk cId="1417826181" sldId="293"/>
            <ac:spMk id="9" creationId="{A23792D8-DED0-C5B8-BF09-CF88CDBD95DD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8:24:39.178" v="2278" actId="1076"/>
          <ac:picMkLst>
            <pc:docMk/>
            <pc:sldMk cId="1417826181" sldId="293"/>
            <ac:picMk id="4" creationId="{20859A2C-D898-71B5-5E07-6B24DE8FD41D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8:25:42.883" v="2282" actId="14100"/>
          <ac:picMkLst>
            <pc:docMk/>
            <pc:sldMk cId="1417826181" sldId="293"/>
            <ac:picMk id="5" creationId="{25AF6879-8BA4-1AF6-D8E3-28144874CFF2}"/>
          </ac:picMkLst>
        </pc:picChg>
      </pc:sldChg>
      <pc:sldChg chg="addSp modSp add replId addAnim">
        <pc:chgData name="Nguyen, Brian D" userId="S::briandnguyen2@fullerton.edu::44618f47-81c8-4f4e-8e2d-bde8caecefec" providerId="AD" clId="Web-{C5BAE6FA-2C44-E418-4912-E853F9E2DDA9}" dt="2023-08-23T20:14:32.688" v="3518"/>
        <pc:sldMkLst>
          <pc:docMk/>
          <pc:sldMk cId="1258097386" sldId="294"/>
        </pc:sldMkLst>
        <pc:spChg chg="mod">
          <ac:chgData name="Nguyen, Brian D" userId="S::briandnguyen2@fullerton.edu::44618f47-81c8-4f4e-8e2d-bde8caecefec" providerId="AD" clId="Web-{C5BAE6FA-2C44-E418-4912-E853F9E2DDA9}" dt="2023-08-23T20:12:48.528" v="3513" actId="14100"/>
          <ac:spMkLst>
            <pc:docMk/>
            <pc:sldMk cId="1258097386" sldId="29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30:42.284" v="2360" actId="20577"/>
          <ac:spMkLst>
            <pc:docMk/>
            <pc:sldMk cId="1258097386" sldId="29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20:14:17.016" v="3517" actId="1076"/>
          <ac:picMkLst>
            <pc:docMk/>
            <pc:sldMk cId="1258097386" sldId="294"/>
            <ac:picMk id="4" creationId="{4776AE94-DA26-2532-4514-C443B952DEC6}"/>
          </ac:picMkLst>
        </pc:picChg>
      </pc:sldChg>
      <pc:sldChg chg="addSp delSp modSp add replId">
        <pc:chgData name="Nguyen, Brian D" userId="S::briandnguyen2@fullerton.edu::44618f47-81c8-4f4e-8e2d-bde8caecefec" providerId="AD" clId="Web-{C5BAE6FA-2C44-E418-4912-E853F9E2DDA9}" dt="2023-08-23T18:02:29.319" v="1893" actId="1076"/>
        <pc:sldMkLst>
          <pc:docMk/>
          <pc:sldMk cId="3517742643" sldId="295"/>
        </pc:sldMkLst>
        <pc:spChg chg="del mod">
          <ac:chgData name="Nguyen, Brian D" userId="S::briandnguyen2@fullerton.edu::44618f47-81c8-4f4e-8e2d-bde8caecefec" providerId="AD" clId="Web-{C5BAE6FA-2C44-E418-4912-E853F9E2DDA9}" dt="2023-08-23T18:02:05.506" v="1887"/>
          <ac:spMkLst>
            <pc:docMk/>
            <pc:sldMk cId="3517742643" sldId="29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01:53.146" v="1883" actId="20577"/>
          <ac:spMkLst>
            <pc:docMk/>
            <pc:sldMk cId="3517742643" sldId="295"/>
            <ac:spMk id="3" creationId="{77762301-F83A-4BEA-9D11-E6C99FB574A8}"/>
          </ac:spMkLst>
        </pc:spChg>
        <pc:spChg chg="del">
          <ac:chgData name="Nguyen, Brian D" userId="S::briandnguyen2@fullerton.edu::44618f47-81c8-4f4e-8e2d-bde8caecefec" providerId="AD" clId="Web-{C5BAE6FA-2C44-E418-4912-E853F9E2DDA9}" dt="2023-08-23T18:00:13.346" v="1864"/>
          <ac:spMkLst>
            <pc:docMk/>
            <pc:sldMk cId="3517742643" sldId="295"/>
            <ac:spMk id="10" creationId="{36E09B53-43A5-9158-FA83-BA30B63F64AB}"/>
          </ac:spMkLst>
        </pc:spChg>
        <pc:spChg chg="del mod">
          <ac:chgData name="Nguyen, Brian D" userId="S::briandnguyen2@fullerton.edu::44618f47-81c8-4f4e-8e2d-bde8caecefec" providerId="AD" clId="Web-{C5BAE6FA-2C44-E418-4912-E853F9E2DDA9}" dt="2023-08-23T18:00:31.190" v="1867"/>
          <ac:spMkLst>
            <pc:docMk/>
            <pc:sldMk cId="3517742643" sldId="295"/>
            <ac:spMk id="11" creationId="{B6F2EBE2-90D5-9F29-2BDE-C0A6728F4E29}"/>
          </ac:spMkLst>
        </pc:spChg>
        <pc:picChg chg="del">
          <ac:chgData name="Nguyen, Brian D" userId="S::briandnguyen2@fullerton.edu::44618f47-81c8-4f4e-8e2d-bde8caecefec" providerId="AD" clId="Web-{C5BAE6FA-2C44-E418-4912-E853F9E2DDA9}" dt="2023-08-23T18:00:04.189" v="1862"/>
          <ac:picMkLst>
            <pc:docMk/>
            <pc:sldMk cId="3517742643" sldId="295"/>
            <ac:picMk id="4" creationId="{431B5EED-7F8E-90A3-BC61-5DD8DE52391D}"/>
          </ac:picMkLst>
        </pc:picChg>
        <pc:picChg chg="del">
          <ac:chgData name="Nguyen, Brian D" userId="S::briandnguyen2@fullerton.edu::44618f47-81c8-4f4e-8e2d-bde8caecefec" providerId="AD" clId="Web-{C5BAE6FA-2C44-E418-4912-E853F9E2DDA9}" dt="2023-08-23T18:00:08.142" v="1863"/>
          <ac:picMkLst>
            <pc:docMk/>
            <pc:sldMk cId="3517742643" sldId="295"/>
            <ac:picMk id="5" creationId="{6EDCAAAE-11C2-B8FC-E70F-582F4182E01E}"/>
          </ac:picMkLst>
        </pc:picChg>
        <pc:picChg chg="del">
          <ac:chgData name="Nguyen, Brian D" userId="S::briandnguyen2@fullerton.edu::44618f47-81c8-4f4e-8e2d-bde8caecefec" providerId="AD" clId="Web-{C5BAE6FA-2C44-E418-4912-E853F9E2DDA9}" dt="2023-08-23T18:00:18.549" v="1865"/>
          <ac:picMkLst>
            <pc:docMk/>
            <pc:sldMk cId="3517742643" sldId="295"/>
            <ac:picMk id="9" creationId="{EF322624-FB5D-F359-14BD-9218817EEB91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8:02:29.319" v="1893" actId="1076"/>
          <ac:picMkLst>
            <pc:docMk/>
            <pc:sldMk cId="3517742643" sldId="295"/>
            <ac:picMk id="12" creationId="{3F5EE5EB-EBB7-43A7-151F-68046BABF8C5}"/>
          </ac:picMkLst>
        </pc:picChg>
      </pc:sldChg>
      <pc:sldChg chg="modSp add replId addAnim modAnim">
        <pc:chgData name="Nguyen, Brian D" userId="S::briandnguyen2@fullerton.edu::44618f47-81c8-4f4e-8e2d-bde8caecefec" providerId="AD" clId="Web-{C5BAE6FA-2C44-E418-4912-E853F9E2DDA9}" dt="2023-08-23T18:53:45.051" v="2798"/>
        <pc:sldMkLst>
          <pc:docMk/>
          <pc:sldMk cId="3865805515" sldId="296"/>
        </pc:sldMkLst>
        <pc:spChg chg="mod">
          <ac:chgData name="Nguyen, Brian D" userId="S::briandnguyen2@fullerton.edu::44618f47-81c8-4f4e-8e2d-bde8caecefec" providerId="AD" clId="Web-{C5BAE6FA-2C44-E418-4912-E853F9E2DDA9}" dt="2023-08-23T18:51:50.344" v="2796" actId="20577"/>
          <ac:spMkLst>
            <pc:docMk/>
            <pc:sldMk cId="3865805515" sldId="29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43:52.390" v="2548" actId="20577"/>
          <ac:spMkLst>
            <pc:docMk/>
            <pc:sldMk cId="3865805515" sldId="296"/>
            <ac:spMk id="3" creationId="{77762301-F83A-4BEA-9D11-E6C99FB574A8}"/>
          </ac:spMkLst>
        </pc:spChg>
      </pc:sldChg>
      <pc:sldChg chg="addSp modSp add replId">
        <pc:chgData name="Nguyen, Brian D" userId="S::briandnguyen2@fullerton.edu::44618f47-81c8-4f4e-8e2d-bde8caecefec" providerId="AD" clId="Web-{C5BAE6FA-2C44-E418-4912-E853F9E2DDA9}" dt="2023-08-23T19:01:41.052" v="2841" actId="14100"/>
        <pc:sldMkLst>
          <pc:docMk/>
          <pc:sldMk cId="2492013717" sldId="297"/>
        </pc:sldMkLst>
        <pc:spChg chg="mod">
          <ac:chgData name="Nguyen, Brian D" userId="S::briandnguyen2@fullerton.edu::44618f47-81c8-4f4e-8e2d-bde8caecefec" providerId="AD" clId="Web-{C5BAE6FA-2C44-E418-4912-E853F9E2DDA9}" dt="2023-08-23T19:00:39.738" v="2832" actId="20577"/>
          <ac:spMkLst>
            <pc:docMk/>
            <pc:sldMk cId="2492013717" sldId="29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9:01:32.677" v="2839" actId="14100"/>
          <ac:picMkLst>
            <pc:docMk/>
            <pc:sldMk cId="2492013717" sldId="297"/>
            <ac:picMk id="4" creationId="{923AF39E-FDFD-B32A-8988-EDB67877F0E4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9:01:41.052" v="2841" actId="14100"/>
          <ac:picMkLst>
            <pc:docMk/>
            <pc:sldMk cId="2492013717" sldId="297"/>
            <ac:picMk id="5" creationId="{462741BC-8B69-F6A2-9D09-61C24382FB74}"/>
          </ac:picMkLst>
        </pc:picChg>
      </pc:sldChg>
      <pc:sldChg chg="add del replId">
        <pc:chgData name="Nguyen, Brian D" userId="S::briandnguyen2@fullerton.edu::44618f47-81c8-4f4e-8e2d-bde8caecefec" providerId="AD" clId="Web-{C5BAE6FA-2C44-E418-4912-E853F9E2DDA9}" dt="2023-08-23T18:36:43.672" v="2535"/>
        <pc:sldMkLst>
          <pc:docMk/>
          <pc:sldMk cId="2948844152" sldId="297"/>
        </pc:sldMkLst>
      </pc:sldChg>
      <pc:sldChg chg="add ord replId">
        <pc:chgData name="Nguyen, Brian D" userId="S::briandnguyen2@fullerton.edu::44618f47-81c8-4f4e-8e2d-bde8caecefec" providerId="AD" clId="Web-{C5BAE6FA-2C44-E418-4912-E853F9E2DDA9}" dt="2023-08-23T18:40:49.462" v="2540"/>
        <pc:sldMkLst>
          <pc:docMk/>
          <pc:sldMk cId="1511890018" sldId="298"/>
        </pc:sldMkLst>
      </pc:sldChg>
      <pc:sldChg chg="addSp delSp modSp add replId">
        <pc:chgData name="Nguyen, Brian D" userId="S::briandnguyen2@fullerton.edu::44618f47-81c8-4f4e-8e2d-bde8caecefec" providerId="AD" clId="Web-{C5BAE6FA-2C44-E418-4912-E853F9E2DDA9}" dt="2023-08-23T18:59:52.126" v="2830" actId="1076"/>
        <pc:sldMkLst>
          <pc:docMk/>
          <pc:sldMk cId="2314768205" sldId="299"/>
        </pc:sldMkLst>
        <pc:spChg chg="mod">
          <ac:chgData name="Nguyen, Brian D" userId="S::briandnguyen2@fullerton.edu::44618f47-81c8-4f4e-8e2d-bde8caecefec" providerId="AD" clId="Web-{C5BAE6FA-2C44-E418-4912-E853F9E2DDA9}" dt="2023-08-23T18:54:10.958" v="2812" actId="20577"/>
          <ac:spMkLst>
            <pc:docMk/>
            <pc:sldMk cId="2314768205" sldId="299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C5BAE6FA-2C44-E418-4912-E853F9E2DDA9}" dt="2023-08-23T18:55:07.132" v="2814"/>
          <ac:picMkLst>
            <pc:docMk/>
            <pc:sldMk cId="2314768205" sldId="299"/>
            <ac:picMk id="4" creationId="{5711FAAD-1817-2510-33E7-8E11E1EEA789}"/>
          </ac:picMkLst>
        </pc:picChg>
        <pc:picChg chg="add del mod">
          <ac:chgData name="Nguyen, Brian D" userId="S::briandnguyen2@fullerton.edu::44618f47-81c8-4f4e-8e2d-bde8caecefec" providerId="AD" clId="Web-{C5BAE6FA-2C44-E418-4912-E853F9E2DDA9}" dt="2023-08-23T18:55:24.742" v="2816"/>
          <ac:picMkLst>
            <pc:docMk/>
            <pc:sldMk cId="2314768205" sldId="299"/>
            <ac:picMk id="5" creationId="{6F68008B-6F21-F58E-E286-0AA6960E9441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8:59:52.126" v="2830" actId="1076"/>
          <ac:picMkLst>
            <pc:docMk/>
            <pc:sldMk cId="2314768205" sldId="299"/>
            <ac:picMk id="9" creationId="{891464E0-102D-AE5D-ED56-A33B826104C9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8:59:44.017" v="2827" actId="14100"/>
          <ac:picMkLst>
            <pc:docMk/>
            <pc:sldMk cId="2314768205" sldId="299"/>
            <ac:picMk id="10" creationId="{E8798FB6-3892-1F14-C45E-2A41D164A6A6}"/>
          </ac:picMkLst>
        </pc:picChg>
      </pc:sldChg>
      <pc:sldChg chg="addSp delSp modSp add replId">
        <pc:chgData name="Nguyen, Brian D" userId="S::briandnguyen2@fullerton.edu::44618f47-81c8-4f4e-8e2d-bde8caecefec" providerId="AD" clId="Web-{C5BAE6FA-2C44-E418-4912-E853F9E2DDA9}" dt="2023-08-23T19:02:55.023" v="2850" actId="1076"/>
        <pc:sldMkLst>
          <pc:docMk/>
          <pc:sldMk cId="2361373803" sldId="300"/>
        </pc:sldMkLst>
        <pc:spChg chg="del">
          <ac:chgData name="Nguyen, Brian D" userId="S::briandnguyen2@fullerton.edu::44618f47-81c8-4f4e-8e2d-bde8caecefec" providerId="AD" clId="Web-{C5BAE6FA-2C44-E418-4912-E853F9E2DDA9}" dt="2023-08-23T19:02:19.288" v="2845"/>
          <ac:spMkLst>
            <pc:docMk/>
            <pc:sldMk cId="2361373803" sldId="30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9:02:16.085" v="2844" actId="20577"/>
          <ac:spMkLst>
            <pc:docMk/>
            <pc:sldMk cId="2361373803" sldId="30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9:02:55.023" v="2850" actId="1076"/>
          <ac:picMkLst>
            <pc:docMk/>
            <pc:sldMk cId="2361373803" sldId="300"/>
            <ac:picMk id="4" creationId="{CB744329-2AA1-70D5-F0AA-2303171D27AD}"/>
          </ac:picMkLst>
        </pc:picChg>
      </pc:sldChg>
      <pc:sldChg chg="addSp delSp modSp add ord replId">
        <pc:chgData name="Nguyen, Brian D" userId="S::briandnguyen2@fullerton.edu::44618f47-81c8-4f4e-8e2d-bde8caecefec" providerId="AD" clId="Web-{C5BAE6FA-2C44-E418-4912-E853F9E2DDA9}" dt="2023-08-23T20:18:10.211" v="3521"/>
        <pc:sldMkLst>
          <pc:docMk/>
          <pc:sldMk cId="2132802637" sldId="301"/>
        </pc:sldMkLst>
        <pc:spChg chg="del">
          <ac:chgData name="Nguyen, Brian D" userId="S::briandnguyen2@fullerton.edu::44618f47-81c8-4f4e-8e2d-bde8caecefec" providerId="AD" clId="Web-{C5BAE6FA-2C44-E418-4912-E853F9E2DDA9}" dt="2023-08-23T19:05:35.920" v="2873"/>
          <ac:spMkLst>
            <pc:docMk/>
            <pc:sldMk cId="2132802637" sldId="30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9:05:01.981" v="2872" actId="20577"/>
          <ac:spMkLst>
            <pc:docMk/>
            <pc:sldMk cId="2132802637" sldId="301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C5BAE6FA-2C44-E418-4912-E853F9E2DDA9}" dt="2023-08-23T19:05:51.358" v="2876"/>
          <ac:spMkLst>
            <pc:docMk/>
            <pc:sldMk cId="2132802637" sldId="301"/>
            <ac:spMk id="4" creationId="{535DDE59-B28B-3A9C-4E70-2B6DDF549F6D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9:12:12.277" v="3048" actId="20577"/>
          <ac:spMkLst>
            <pc:docMk/>
            <pc:sldMk cId="2132802637" sldId="301"/>
            <ac:spMk id="9" creationId="{6373C0CB-261B-90F0-D162-9D57B4489C82}"/>
          </ac:spMkLst>
        </pc:spChg>
      </pc:sldChg>
      <pc:sldChg chg="addSp delSp modSp add ord replId addAnim modAnim">
        <pc:chgData name="Nguyen, Brian D" userId="S::briandnguyen2@fullerton.edu::44618f47-81c8-4f4e-8e2d-bde8caecefec" providerId="AD" clId="Web-{C5BAE6FA-2C44-E418-4912-E853F9E2DDA9}" dt="2023-08-23T20:17:12.319" v="3520"/>
        <pc:sldMkLst>
          <pc:docMk/>
          <pc:sldMk cId="667397194" sldId="302"/>
        </pc:sldMkLst>
        <pc:spChg chg="mod">
          <ac:chgData name="Nguyen, Brian D" userId="S::briandnguyen2@fullerton.edu::44618f47-81c8-4f4e-8e2d-bde8caecefec" providerId="AD" clId="Web-{C5BAE6FA-2C44-E418-4912-E853F9E2DDA9}" dt="2023-08-23T19:17:20.975" v="3274" actId="20577"/>
          <ac:spMkLst>
            <pc:docMk/>
            <pc:sldMk cId="667397194" sldId="30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9:12:30.872" v="3062" actId="20577"/>
          <ac:spMkLst>
            <pc:docMk/>
            <pc:sldMk cId="667397194" sldId="302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C5BAE6FA-2C44-E418-4912-E853F9E2DDA9}" dt="2023-08-23T19:18:45.728" v="3277"/>
          <ac:picMkLst>
            <pc:docMk/>
            <pc:sldMk cId="667397194" sldId="302"/>
            <ac:picMk id="4" creationId="{6C6A6340-F547-4A09-E33D-D0489AA4E7E3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9:19:44.809" v="3283" actId="1076"/>
          <ac:picMkLst>
            <pc:docMk/>
            <pc:sldMk cId="667397194" sldId="302"/>
            <ac:picMk id="5" creationId="{6AFC213E-6AB9-EFF5-D1CE-4FA789E18E51}"/>
          </ac:picMkLst>
        </pc:picChg>
      </pc:sldChg>
      <pc:sldChg chg="addSp modSp add del replId addAnim">
        <pc:chgData name="Nguyen, Brian D" userId="S::briandnguyen2@fullerton.edu::44618f47-81c8-4f4e-8e2d-bde8caecefec" providerId="AD" clId="Web-{C5BAE6FA-2C44-E418-4912-E853F9E2DDA9}" dt="2023-08-23T19:30:33.706" v="3407"/>
        <pc:sldMkLst>
          <pc:docMk/>
          <pc:sldMk cId="1165000342" sldId="303"/>
        </pc:sldMkLst>
        <pc:spChg chg="mod">
          <ac:chgData name="Nguyen, Brian D" userId="S::briandnguyen2@fullerton.edu::44618f47-81c8-4f4e-8e2d-bde8caecefec" providerId="AD" clId="Web-{C5BAE6FA-2C44-E418-4912-E853F9E2DDA9}" dt="2023-08-23T19:25:47.602" v="3399" actId="20577"/>
          <ac:spMkLst>
            <pc:docMk/>
            <pc:sldMk cId="1165000342" sldId="30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9:22:58.253" v="3295" actId="20577"/>
          <ac:spMkLst>
            <pc:docMk/>
            <pc:sldMk cId="1165000342" sldId="30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9:30:20.581" v="3406" actId="1076"/>
          <ac:picMkLst>
            <pc:docMk/>
            <pc:sldMk cId="1165000342" sldId="303"/>
            <ac:picMk id="4" creationId="{52D9C34B-54BC-9C6A-2B4C-D3697C6CD5E6}"/>
          </ac:picMkLst>
        </pc:picChg>
      </pc:sldChg>
      <pc:sldChg chg="add ord replId">
        <pc:chgData name="Nguyen, Brian D" userId="S::briandnguyen2@fullerton.edu::44618f47-81c8-4f4e-8e2d-bde8caecefec" providerId="AD" clId="Web-{C5BAE6FA-2C44-E418-4912-E853F9E2DDA9}" dt="2023-08-23T19:22:27.955" v="3288"/>
        <pc:sldMkLst>
          <pc:docMk/>
          <pc:sldMk cId="3632841838" sldId="304"/>
        </pc:sldMkLst>
      </pc:sldChg>
      <pc:sldChg chg="modSp add replId">
        <pc:chgData name="Nguyen, Brian D" userId="S::briandnguyen2@fullerton.edu::44618f47-81c8-4f4e-8e2d-bde8caecefec" providerId="AD" clId="Web-{C5BAE6FA-2C44-E418-4912-E853F9E2DDA9}" dt="2023-08-23T20:23:58.364" v="3745" actId="20577"/>
        <pc:sldMkLst>
          <pc:docMk/>
          <pc:sldMk cId="3930304849" sldId="305"/>
        </pc:sldMkLst>
        <pc:spChg chg="mod">
          <ac:chgData name="Nguyen, Brian D" userId="S::briandnguyen2@fullerton.edu::44618f47-81c8-4f4e-8e2d-bde8caecefec" providerId="AD" clId="Web-{C5BAE6FA-2C44-E418-4912-E853F9E2DDA9}" dt="2023-08-23T20:23:58.364" v="3745" actId="20577"/>
          <ac:spMkLst>
            <pc:docMk/>
            <pc:sldMk cId="3930304849" sldId="30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20:19:55.246" v="3528" actId="20577"/>
          <ac:spMkLst>
            <pc:docMk/>
            <pc:sldMk cId="3930304849" sldId="305"/>
            <ac:spMk id="3" creationId="{77762301-F83A-4BEA-9D11-E6C99FB574A8}"/>
          </ac:spMkLst>
        </pc:spChg>
      </pc:sldChg>
      <pc:sldChg chg="modSp add replId addAnim modAnim">
        <pc:chgData name="Nguyen, Brian D" userId="S::briandnguyen2@fullerton.edu::44618f47-81c8-4f4e-8e2d-bde8caecefec" providerId="AD" clId="Web-{C5BAE6FA-2C44-E418-4912-E853F9E2DDA9}" dt="2023-08-23T20:29:30.250" v="3921"/>
        <pc:sldMkLst>
          <pc:docMk/>
          <pc:sldMk cId="846394845" sldId="306"/>
        </pc:sldMkLst>
        <pc:spChg chg="mod">
          <ac:chgData name="Nguyen, Brian D" userId="S::briandnguyen2@fullerton.edu::44618f47-81c8-4f4e-8e2d-bde8caecefec" providerId="AD" clId="Web-{C5BAE6FA-2C44-E418-4912-E853F9E2DDA9}" dt="2023-08-23T20:29:15.734" v="3919" actId="20577"/>
          <ac:spMkLst>
            <pc:docMk/>
            <pc:sldMk cId="846394845" sldId="30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20:25:03.679" v="3764" actId="20577"/>
          <ac:spMkLst>
            <pc:docMk/>
            <pc:sldMk cId="846394845" sldId="306"/>
            <ac:spMk id="3" creationId="{77762301-F83A-4BEA-9D11-E6C99FB574A8}"/>
          </ac:spMkLst>
        </pc:spChg>
      </pc:sldChg>
      <pc:sldChg chg="delSp modSp add replId">
        <pc:chgData name="Nguyen, Brian D" userId="S::briandnguyen2@fullerton.edu::44618f47-81c8-4f4e-8e2d-bde8caecefec" providerId="AD" clId="Web-{C5BAE6FA-2C44-E418-4912-E853F9E2DDA9}" dt="2023-08-23T20:07:44.799" v="3509" actId="20577"/>
        <pc:sldMkLst>
          <pc:docMk/>
          <pc:sldMk cId="2262425200" sldId="307"/>
        </pc:sldMkLst>
        <pc:spChg chg="del mod">
          <ac:chgData name="Nguyen, Brian D" userId="S::briandnguyen2@fullerton.edu::44618f47-81c8-4f4e-8e2d-bde8caecefec" providerId="AD" clId="Web-{C5BAE6FA-2C44-E418-4912-E853F9E2DDA9}" dt="2023-08-23T20:06:57.407" v="3486"/>
          <ac:spMkLst>
            <pc:docMk/>
            <pc:sldMk cId="2262425200" sldId="30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20:07:44.799" v="3509" actId="20577"/>
          <ac:spMkLst>
            <pc:docMk/>
            <pc:sldMk cId="2262425200" sldId="307"/>
            <ac:spMk id="3" creationId="{77762301-F83A-4BEA-9D11-E6C99FB574A8}"/>
          </ac:spMkLst>
        </pc:spChg>
        <pc:picChg chg="mod">
          <ac:chgData name="Nguyen, Brian D" userId="S::briandnguyen2@fullerton.edu::44618f47-81c8-4f4e-8e2d-bde8caecefec" providerId="AD" clId="Web-{C5BAE6FA-2C44-E418-4912-E853F9E2DDA9}" dt="2023-08-23T20:07:21.033" v="3491" actId="1076"/>
          <ac:picMkLst>
            <pc:docMk/>
            <pc:sldMk cId="2262425200" sldId="307"/>
            <ac:picMk id="4" creationId="{307D9EAD-8B40-10DD-5968-F406BEFA9335}"/>
          </ac:picMkLst>
        </pc:picChg>
      </pc:sldChg>
      <pc:sldChg chg="modSp add replId addAnim modAnim">
        <pc:chgData name="Nguyen, Brian D" userId="S::briandnguyen2@fullerton.edu::44618f47-81c8-4f4e-8e2d-bde8caecefec" providerId="AD" clId="Web-{C5BAE6FA-2C44-E418-4912-E853F9E2DDA9}" dt="2023-08-23T20:33:43.306" v="4064"/>
        <pc:sldMkLst>
          <pc:docMk/>
          <pc:sldMk cId="4079310956" sldId="308"/>
        </pc:sldMkLst>
        <pc:spChg chg="mod">
          <ac:chgData name="Nguyen, Brian D" userId="S::briandnguyen2@fullerton.edu::44618f47-81c8-4f4e-8e2d-bde8caecefec" providerId="AD" clId="Web-{C5BAE6FA-2C44-E418-4912-E853F9E2DDA9}" dt="2023-08-23T20:33:21.399" v="4062" actId="20577"/>
          <ac:spMkLst>
            <pc:docMk/>
            <pc:sldMk cId="4079310956" sldId="30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20:25:44.352" v="3779" actId="20577"/>
          <ac:spMkLst>
            <pc:docMk/>
            <pc:sldMk cId="4079310956" sldId="308"/>
            <ac:spMk id="3" creationId="{77762301-F83A-4BEA-9D11-E6C99FB574A8}"/>
          </ac:spMkLst>
        </pc:spChg>
      </pc:sldChg>
      <pc:sldMasterChg chg="modSp mod modSldLayout">
        <pc:chgData name="Nguyen, Brian D" userId="S::briandnguyen2@fullerton.edu::44618f47-81c8-4f4e-8e2d-bde8caecefec" providerId="AD" clId="Web-{C5BAE6FA-2C44-E418-4912-E853F9E2DDA9}" dt="2023-08-23T13:20:40.557" v="66"/>
        <pc:sldMasterMkLst>
          <pc:docMk/>
          <pc:sldMasterMk cId="2319061225" sldId="2147483648"/>
        </pc:sldMasterMkLst>
        <pc:spChg chg="mod">
          <ac:chgData name="Nguyen, Brian D" userId="S::briandnguyen2@fullerton.edu::44618f47-81c8-4f4e-8e2d-bde8caecefec" providerId="AD" clId="Web-{C5BAE6FA-2C44-E418-4912-E853F9E2DDA9}" dt="2023-08-23T13:20:37.682" v="65"/>
          <ac:spMkLst>
            <pc:docMk/>
            <pc:sldMasterMk cId="2319061225" sldId="2147483648"/>
            <ac:spMk id="5" creationId="{CC2E900D-8FF9-4E80-860D-89C2D3B4E4E1}"/>
          </ac:spMkLst>
        </pc:spChg>
        <pc:sldLayoutChg chg="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1776826555" sldId="2147483649"/>
          </pc:sldLayoutMkLst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982124936" sldId="2147483650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982124936" sldId="2147483650"/>
              <ac:spMk id="5" creationId="{7727F11D-8AF8-44D6-A48B-D8C7779B8B08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4249735939" sldId="2147483651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4249735939" sldId="2147483651"/>
              <ac:spMk id="5" creationId="{3FB726A3-DF54-47D2-8C3A-34FD43A19E8E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1165259451" sldId="2147483652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1165259451" sldId="2147483652"/>
              <ac:spMk id="6" creationId="{6C710A8A-CEC9-4787-A745-C28DD965F7DD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2432451945" sldId="2147483653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2432451945" sldId="2147483653"/>
              <ac:spMk id="8" creationId="{CBE560E3-F935-488F-8F0E-191D7B6B54B8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3203065686" sldId="2147483654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3203065686" sldId="2147483654"/>
              <ac:spMk id="4" creationId="{45A19C49-052B-4D3E-B227-1D787463CE96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3118896713" sldId="2147483660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3118896713" sldId="2147483660"/>
              <ac:spMk id="8" creationId="{CBE560E3-F935-488F-8F0E-191D7B6B54B8}"/>
            </ac:spMkLst>
          </pc:spChg>
        </pc:sldLayoutChg>
        <pc:sldLayoutChg chg="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2699512310" sldId="2147483661"/>
          </pc:sldLayoutMkLst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2857120649" sldId="2147483662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2857120649" sldId="2147483662"/>
              <ac:spMk id="8" creationId="{CBE560E3-F935-488F-8F0E-191D7B6B54B8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2951227852" sldId="2147483663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2951227852" sldId="2147483663"/>
              <ac:spMk id="8" creationId="{CBE560E3-F935-488F-8F0E-191D7B6B54B8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917780591" sldId="2147483664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917780591" sldId="2147483664"/>
              <ac:spMk id="22" creationId="{4FAB8A26-B99E-4F96-8327-A932A14F2C03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1291140423" sldId="2147483665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1291140423" sldId="2147483665"/>
              <ac:spMk id="10" creationId="{6026D44C-0B39-4DE1-A0FC-5615DDAAE3CE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1485277703" sldId="2147483666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1485277703" sldId="2147483666"/>
              <ac:spMk id="4" creationId="{1FB52E93-DE4C-4341-8D83-F0230E38B1A1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3370680036" sldId="2147483667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3370680036" sldId="2147483667"/>
              <ac:spMk id="4" creationId="{1FB52E93-DE4C-4341-8D83-F0230E38B1A1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268311559" sldId="2147483668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268311559" sldId="2147483668"/>
              <ac:spMk id="4" creationId="{1FB52E93-DE4C-4341-8D83-F0230E38B1A1}"/>
            </ac:spMkLst>
          </pc:spChg>
        </pc:sldLayoutChg>
      </pc:sldMasterChg>
    </pc:docChg>
  </pc:docChgLst>
  <pc:docChgLst>
    <pc:chgData clId="Web-{C5BAE6FA-2C44-E418-4912-E853F9E2DDA9}"/>
    <pc:docChg chg="delSld">
      <pc:chgData name="" userId="" providerId="" clId="Web-{C5BAE6FA-2C44-E418-4912-E853F9E2DDA9}" dt="2023-08-23T13:14:35.706" v="13"/>
      <pc:docMkLst>
        <pc:docMk/>
      </pc:docMkLst>
      <pc:sldChg chg="del">
        <pc:chgData name="" userId="" providerId="" clId="Web-{C5BAE6FA-2C44-E418-4912-E853F9E2DDA9}" dt="2023-08-23T13:14:35.706" v="13"/>
        <pc:sldMkLst>
          <pc:docMk/>
          <pc:sldMk cId="2586058810" sldId="256"/>
        </pc:sldMkLst>
      </pc:sldChg>
      <pc:sldChg chg="del">
        <pc:chgData name="" userId="" providerId="" clId="Web-{C5BAE6FA-2C44-E418-4912-E853F9E2DDA9}" dt="2023-08-23T13:14:35.706" v="12"/>
        <pc:sldMkLst>
          <pc:docMk/>
          <pc:sldMk cId="1713219598" sldId="257"/>
        </pc:sldMkLst>
      </pc:sldChg>
      <pc:sldChg chg="del">
        <pc:chgData name="" userId="" providerId="" clId="Web-{C5BAE6FA-2C44-E418-4912-E853F9E2DDA9}" dt="2023-08-23T13:14:35.706" v="11"/>
        <pc:sldMkLst>
          <pc:docMk/>
          <pc:sldMk cId="3571516367" sldId="258"/>
        </pc:sldMkLst>
      </pc:sldChg>
      <pc:sldChg chg="del">
        <pc:chgData name="" userId="" providerId="" clId="Web-{C5BAE6FA-2C44-E418-4912-E853F9E2DDA9}" dt="2023-08-23T13:14:35.690" v="4"/>
        <pc:sldMkLst>
          <pc:docMk/>
          <pc:sldMk cId="332104327" sldId="259"/>
        </pc:sldMkLst>
      </pc:sldChg>
      <pc:sldChg chg="del">
        <pc:chgData name="" userId="" providerId="" clId="Web-{C5BAE6FA-2C44-E418-4912-E853F9E2DDA9}" dt="2023-08-23T13:14:35.690" v="3"/>
        <pc:sldMkLst>
          <pc:docMk/>
          <pc:sldMk cId="1663780162" sldId="260"/>
        </pc:sldMkLst>
      </pc:sldChg>
      <pc:sldChg chg="del">
        <pc:chgData name="" userId="" providerId="" clId="Web-{C5BAE6FA-2C44-E418-4912-E853F9E2DDA9}" dt="2023-08-23T13:14:35.690" v="2"/>
        <pc:sldMkLst>
          <pc:docMk/>
          <pc:sldMk cId="1429429409" sldId="261"/>
        </pc:sldMkLst>
      </pc:sldChg>
      <pc:sldChg chg="del">
        <pc:chgData name="" userId="" providerId="" clId="Web-{C5BAE6FA-2C44-E418-4912-E853F9E2DDA9}" dt="2023-08-23T13:14:35.706" v="10"/>
        <pc:sldMkLst>
          <pc:docMk/>
          <pc:sldMk cId="379728094" sldId="262"/>
        </pc:sldMkLst>
      </pc:sldChg>
      <pc:sldChg chg="del">
        <pc:chgData name="" userId="" providerId="" clId="Web-{C5BAE6FA-2C44-E418-4912-E853F9E2DDA9}" dt="2023-08-23T13:14:35.706" v="6"/>
        <pc:sldMkLst>
          <pc:docMk/>
          <pc:sldMk cId="4055079983" sldId="263"/>
        </pc:sldMkLst>
      </pc:sldChg>
      <pc:sldChg chg="del">
        <pc:chgData name="" userId="" providerId="" clId="Web-{C5BAE6FA-2C44-E418-4912-E853F9E2DDA9}" dt="2023-08-23T13:14:35.706" v="7"/>
        <pc:sldMkLst>
          <pc:docMk/>
          <pc:sldMk cId="2619301236" sldId="264"/>
        </pc:sldMkLst>
      </pc:sldChg>
      <pc:sldChg chg="del">
        <pc:chgData name="" userId="" providerId="" clId="Web-{C5BAE6FA-2C44-E418-4912-E853F9E2DDA9}" dt="2023-08-23T13:14:35.706" v="8"/>
        <pc:sldMkLst>
          <pc:docMk/>
          <pc:sldMk cId="744379741" sldId="265"/>
        </pc:sldMkLst>
      </pc:sldChg>
      <pc:sldChg chg="del">
        <pc:chgData name="" userId="" providerId="" clId="Web-{C5BAE6FA-2C44-E418-4912-E853F9E2DDA9}" dt="2023-08-23T13:14:35.690" v="1"/>
        <pc:sldMkLst>
          <pc:docMk/>
          <pc:sldMk cId="1742861620" sldId="266"/>
        </pc:sldMkLst>
      </pc:sldChg>
      <pc:sldChg chg="del">
        <pc:chgData name="" userId="" providerId="" clId="Web-{C5BAE6FA-2C44-E418-4912-E853F9E2DDA9}" dt="2023-08-23T13:14:35.706" v="9"/>
        <pc:sldMkLst>
          <pc:docMk/>
          <pc:sldMk cId="2499682613" sldId="269"/>
        </pc:sldMkLst>
      </pc:sldChg>
      <pc:sldChg chg="del">
        <pc:chgData name="" userId="" providerId="" clId="Web-{C5BAE6FA-2C44-E418-4912-E853F9E2DDA9}" dt="2023-08-23T13:14:35.690" v="5"/>
        <pc:sldMkLst>
          <pc:docMk/>
          <pc:sldMk cId="2896385493" sldId="270"/>
        </pc:sldMkLst>
      </pc:sldChg>
      <pc:sldChg chg="del">
        <pc:chgData name="" userId="" providerId="" clId="Web-{C5BAE6FA-2C44-E418-4912-E853F9E2DDA9}" dt="2023-08-23T13:14:35.690" v="0"/>
        <pc:sldMkLst>
          <pc:docMk/>
          <pc:sldMk cId="1969787568" sldId="27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8/23/2023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8/23/2023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 dirty="0"/>
              <a:t>Click icon to add SmartArt graphic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 dirty="0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2llRM6UYlU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3456" y="4434840"/>
            <a:ext cx="9494355" cy="1122202"/>
          </a:xfrm>
        </p:spPr>
        <p:txBody>
          <a:bodyPr/>
          <a:lstStyle/>
          <a:p>
            <a:r>
              <a:rPr lang="en-US" dirty="0"/>
              <a:t>Lecture 1: Science and Measurements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41051B5-D9E9-AAAD-150D-5C234FBEC4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7752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California State University, Fullerton</a:t>
            </a:r>
          </a:p>
          <a:p>
            <a:r>
              <a:rPr lang="en-US" dirty="0"/>
              <a:t>2023 Fall Semester – Chem 123</a:t>
            </a:r>
          </a:p>
        </p:txBody>
      </p:sp>
    </p:spTree>
    <p:extLst>
      <p:ext uri="{BB962C8B-B14F-4D97-AF65-F5344CB8AC3E}">
        <p14:creationId xmlns:p14="http://schemas.microsoft.com/office/powerpoint/2010/main" val="1426836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Syllabus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0DB910-FB35-C692-260D-B4D394D2E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1: Science and Measurements​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CC95A0-0488-BFFD-8B99-4EEF963298EF}"/>
              </a:ext>
            </a:extLst>
          </p:cNvPr>
          <p:cNvSpPr txBox="1"/>
          <p:nvPr/>
        </p:nvSpPr>
        <p:spPr>
          <a:xfrm>
            <a:off x="839655" y="1844331"/>
            <a:ext cx="104835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06BAB3-AB78-C331-FB28-ECDABB2EF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604" y="1846450"/>
            <a:ext cx="10148744" cy="339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70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Syllabus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0DB910-FB35-C692-260D-B4D394D2E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1: Science and Measurements​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CC95A0-0488-BFFD-8B99-4EEF963298EF}"/>
              </a:ext>
            </a:extLst>
          </p:cNvPr>
          <p:cNvSpPr txBox="1"/>
          <p:nvPr/>
        </p:nvSpPr>
        <p:spPr>
          <a:xfrm>
            <a:off x="839655" y="1844331"/>
            <a:ext cx="104835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pic>
        <p:nvPicPr>
          <p:cNvPr id="2" name="Picture 1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467DDB20-411F-55C8-4E71-5DA487177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257" y="1715713"/>
            <a:ext cx="9669643" cy="419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829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0DB910-FB35-C692-260D-B4D394D2E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1: Science and Measurements​</a:t>
            </a:r>
          </a:p>
        </p:txBody>
      </p:sp>
      <p:pic>
        <p:nvPicPr>
          <p:cNvPr id="2" name="Picture 1" descr="A white sheet with black text&#10;&#10;Description automatically generated">
            <a:extLst>
              <a:ext uri="{FF2B5EF4-FFF2-40B4-BE49-F238E27FC236}">
                <a16:creationId xmlns:a16="http://schemas.microsoft.com/office/drawing/2014/main" id="{2B7B4DA4-1666-B02E-EC73-706850EF5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742" y="135767"/>
            <a:ext cx="6530384" cy="624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216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Outline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1: Science and Measurements​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Introductions: Who Am I? And teaching philosophy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Review Syllabus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Calculator Use and Scientific Notation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Ch. 1: Science and Measurements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Classification and properties of Matter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Scientific Method – hypotheses, theories, and laws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Significant Digits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Dimensional Analysis</a:t>
            </a:r>
          </a:p>
        </p:txBody>
      </p:sp>
    </p:spTree>
    <p:extLst>
      <p:ext uri="{BB962C8B-B14F-4D97-AF65-F5344CB8AC3E}">
        <p14:creationId xmlns:p14="http://schemas.microsoft.com/office/powerpoint/2010/main" val="3517613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9B826-5C8A-ECBB-78F0-BDDC54C5B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Calculator use and scientific notation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9738B-B1EC-C2F7-9434-040020719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B4263-0D49-89B1-83EF-FA884118D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Lecture 1: Science and Measurements​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A13D8-4781-1332-5951-D3A480781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 descr="https://assets.fishersci.com/TFS-Assets/CCG/product-images/FS106750~p.eps-650.jpg">
            <a:extLst>
              <a:ext uri="{FF2B5EF4-FFF2-40B4-BE49-F238E27FC236}">
                <a16:creationId xmlns:a16="http://schemas.microsoft.com/office/drawing/2014/main" id="{3EC37E3B-364D-5F9B-1D60-0A7CF7032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701" y="1324346"/>
            <a:ext cx="2973112" cy="53956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0D15C4-294D-5456-5675-F3AF914EE79E}"/>
              </a:ext>
            </a:extLst>
          </p:cNvPr>
          <p:cNvSpPr txBox="1"/>
          <p:nvPr/>
        </p:nvSpPr>
        <p:spPr>
          <a:xfrm>
            <a:off x="5584958" y="1624383"/>
            <a:ext cx="5402442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If you're using a graphing calculator, each student need to erase the memory (Google) on exam day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For intermediate steps, include as many digits to avoid rounding errors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Round answers at the end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Round up if the next digit is 5 or greater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Round down if the next digit is less than 5</a:t>
            </a:r>
          </a:p>
        </p:txBody>
      </p:sp>
    </p:spTree>
    <p:extLst>
      <p:ext uri="{BB962C8B-B14F-4D97-AF65-F5344CB8AC3E}">
        <p14:creationId xmlns:p14="http://schemas.microsoft.com/office/powerpoint/2010/main" val="614480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9B826-5C8A-ECBB-78F0-BDDC54C5B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Calculator use and scientific notation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9738B-B1EC-C2F7-9434-040020719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B4263-0D49-89B1-83EF-FA884118D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Lecture 1: Science and Measurements​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A13D8-4781-1332-5951-D3A480781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 descr="https://assets.fishersci.com/TFS-Assets/CCG/product-images/FS106750~p.eps-650.jpg">
            <a:extLst>
              <a:ext uri="{FF2B5EF4-FFF2-40B4-BE49-F238E27FC236}">
                <a16:creationId xmlns:a16="http://schemas.microsoft.com/office/drawing/2014/main" id="{3EC37E3B-364D-5F9B-1D60-0A7CF7032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701" y="1324346"/>
            <a:ext cx="2973112" cy="53956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0D15C4-294D-5456-5675-F3AF914EE79E}"/>
              </a:ext>
            </a:extLst>
          </p:cNvPr>
          <p:cNvSpPr txBox="1"/>
          <p:nvPr/>
        </p:nvSpPr>
        <p:spPr>
          <a:xfrm>
            <a:off x="5584958" y="1624383"/>
            <a:ext cx="5402442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Turn "on" and turn "off" press 2nd+on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Use "2nd" to use options in </a:t>
            </a:r>
            <a:r>
              <a:rPr lang="en-US" sz="2400" b="1" dirty="0">
                <a:solidFill>
                  <a:schemeClr val="accent5"/>
                </a:solidFill>
              </a:rPr>
              <a:t>blue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e.g. 2nd+</a:t>
            </a:r>
            <a:r>
              <a:rPr lang="en-US" sz="2400" dirty="0">
                <a:ea typeface="+mn-lt"/>
                <a:cs typeface="+mn-lt"/>
              </a:rPr>
              <a:t>x</a:t>
            </a:r>
            <a:r>
              <a:rPr lang="en-US" sz="2400" baseline="30000" dirty="0">
                <a:ea typeface="+mn-lt"/>
                <a:cs typeface="+mn-lt"/>
              </a:rPr>
              <a:t>2</a:t>
            </a:r>
            <a:r>
              <a:rPr lang="en-US" sz="2400" dirty="0">
                <a:ea typeface="+mn-lt"/>
                <a:cs typeface="+mn-lt"/>
              </a:rPr>
              <a:t> -&gt; √ 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"^" - indicates raising to some power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"( )" - use parentheses to enclose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10^(3-2) is not the same as 10^3-2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1/(3-2) is not the same as 1/3-2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"2nd+DRG" - scientific notation (SCI)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8868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Calculator use and scientific notation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1: Science and Measurements​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40934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i="1" dirty="0"/>
              <a:t>N</a:t>
            </a:r>
            <a:r>
              <a:rPr lang="en-US" sz="2800" dirty="0"/>
              <a:t> = </a:t>
            </a:r>
            <a:r>
              <a:rPr lang="en-US" sz="2800" i="1" dirty="0"/>
              <a:t>C</a:t>
            </a:r>
            <a:r>
              <a:rPr lang="en-US" sz="2800" dirty="0"/>
              <a:t> </a:t>
            </a:r>
            <a:r>
              <a:rPr lang="en" sz="2800" b="1" dirty="0">
                <a:ea typeface="+mn-lt"/>
                <a:cs typeface="+mn-lt"/>
              </a:rPr>
              <a:t>×</a:t>
            </a:r>
            <a:r>
              <a:rPr lang="en" sz="2800" b="1" dirty="0"/>
              <a:t> </a:t>
            </a:r>
            <a:r>
              <a:rPr lang="en" sz="2800" dirty="0"/>
              <a:t>10</a:t>
            </a:r>
            <a:r>
              <a:rPr lang="en" sz="2800" i="1" baseline="30000" dirty="0"/>
              <a:t>m</a:t>
            </a:r>
            <a:r>
              <a:rPr lang="en" sz="2800" dirty="0"/>
              <a:t> </a:t>
            </a:r>
            <a:endParaRPr lang="en" sz="2400"/>
          </a:p>
          <a:p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i="1" dirty="0"/>
              <a:t>N </a:t>
            </a:r>
            <a:r>
              <a:rPr lang="en-US" sz="2400" dirty="0"/>
              <a:t>is a large number e.g. 1,000,325,910</a:t>
            </a:r>
          </a:p>
          <a:p>
            <a:pPr marL="285750" indent="-285750">
              <a:buFont typeface="Arial"/>
              <a:buChar char="•"/>
            </a:pPr>
            <a:r>
              <a:rPr lang="en-US" sz="2400" i="1" dirty="0"/>
              <a:t>C</a:t>
            </a:r>
            <a:r>
              <a:rPr lang="en-US" sz="2400" dirty="0"/>
              <a:t> is coefficient between 1 and 10 –&gt; 1 </a:t>
            </a:r>
            <a:r>
              <a:rPr lang="en" sz="2400" dirty="0">
                <a:ea typeface="+mn-lt"/>
                <a:cs typeface="+mn-lt"/>
              </a:rPr>
              <a:t>≤ </a:t>
            </a:r>
            <a:r>
              <a:rPr lang="en-US" sz="2400" i="1" dirty="0"/>
              <a:t>C</a:t>
            </a:r>
            <a:r>
              <a:rPr lang="en-US" sz="2400" dirty="0"/>
              <a:t> &lt; 10</a:t>
            </a:r>
          </a:p>
          <a:p>
            <a:pPr marL="285750" indent="-285750">
              <a:buFont typeface="Arial"/>
              <a:buChar char="•"/>
            </a:pPr>
            <a:r>
              <a:rPr lang="en-US" sz="2400" i="1" dirty="0"/>
              <a:t>m</a:t>
            </a:r>
            <a:r>
              <a:rPr lang="en-US" sz="2400" dirty="0"/>
              <a:t> is the exponent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r>
              <a:rPr lang="en-US" sz="2400" b="1" dirty="0"/>
              <a:t>Examples:</a:t>
            </a:r>
          </a:p>
          <a:p>
            <a:r>
              <a:rPr lang="en-US" sz="2400" dirty="0">
                <a:ea typeface="+mn-lt"/>
                <a:cs typeface="+mn-lt"/>
              </a:rPr>
              <a:t>0.00363246 = 3.63246 × 10</a:t>
            </a:r>
            <a:r>
              <a:rPr lang="en-US" sz="2400" baseline="30000" dirty="0">
                <a:ea typeface="+mn-lt"/>
                <a:cs typeface="+mn-lt"/>
              </a:rPr>
              <a:t>−3</a:t>
            </a:r>
          </a:p>
          <a:p>
            <a:endParaRPr lang="en-US" sz="2400" baseline="30000" dirty="0"/>
          </a:p>
          <a:p>
            <a:r>
              <a:rPr lang="en-US" sz="2400" dirty="0"/>
              <a:t>1,000,325,910 = 1.000325910 </a:t>
            </a:r>
            <a:r>
              <a:rPr lang="en-US" sz="2400" dirty="0">
                <a:ea typeface="+mn-lt"/>
                <a:cs typeface="+mn-lt"/>
              </a:rPr>
              <a:t>× 10</a:t>
            </a:r>
            <a:r>
              <a:rPr lang="en-US" sz="2400" baseline="30000" dirty="0">
                <a:ea typeface="+mn-lt"/>
                <a:cs typeface="+mn-lt"/>
              </a:rPr>
              <a:t>9</a:t>
            </a:r>
            <a:endParaRPr lang="en-US" sz="1600" baseline="30000" dirty="0">
              <a:ea typeface="+mn-lt"/>
              <a:cs typeface="+mn-lt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6633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Chemistry: study of matter and energy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1: Science and Measurements​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" name="Picture 3" descr="Close-up of different colored geckos&#10;&#10;Description automatically generated">
            <a:extLst>
              <a:ext uri="{FF2B5EF4-FFF2-40B4-BE49-F238E27FC236}">
                <a16:creationId xmlns:a16="http://schemas.microsoft.com/office/drawing/2014/main" id="{F2C4DBDE-9AC8-AC9C-E00C-6C134AD86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203" y="1518771"/>
            <a:ext cx="3140170" cy="2100254"/>
          </a:xfrm>
          <a:prstGeom prst="rect">
            <a:avLst/>
          </a:prstGeom>
        </p:spPr>
      </p:pic>
      <p:pic>
        <p:nvPicPr>
          <p:cNvPr id="5" name="Picture 4" descr="A piece of wool with sparks on a black surface&#10;&#10;Description automatically generated">
            <a:extLst>
              <a:ext uri="{FF2B5EF4-FFF2-40B4-BE49-F238E27FC236}">
                <a16:creationId xmlns:a16="http://schemas.microsoft.com/office/drawing/2014/main" id="{FBF388D5-BA82-8D1A-01CA-41312BDA0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274" y="1516756"/>
            <a:ext cx="3765284" cy="2099720"/>
          </a:xfrm>
          <a:prstGeom prst="rect">
            <a:avLst/>
          </a:prstGeom>
        </p:spPr>
      </p:pic>
      <p:pic>
        <p:nvPicPr>
          <p:cNvPr id="9" name="Picture 8" descr="A structure of a molecule&#10;&#10;Description automatically generated">
            <a:extLst>
              <a:ext uri="{FF2B5EF4-FFF2-40B4-BE49-F238E27FC236}">
                <a16:creationId xmlns:a16="http://schemas.microsoft.com/office/drawing/2014/main" id="{9C582450-2C46-CD67-7066-EA4102EC3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543" y="4242792"/>
            <a:ext cx="2743200" cy="16850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C577F1-21B6-D26A-8500-F821959C4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5095" y="4199727"/>
            <a:ext cx="3140170" cy="17666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791AB6-14E5-04A6-A344-3F0E4E18F9CA}"/>
              </a:ext>
            </a:extLst>
          </p:cNvPr>
          <p:cNvSpPr txBox="1"/>
          <p:nvPr/>
        </p:nvSpPr>
        <p:spPr>
          <a:xfrm>
            <a:off x="2637341" y="3695928"/>
            <a:ext cx="27468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Gecko's feet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703E55-59D6-40BB-028C-D31141A60C2B}"/>
              </a:ext>
            </a:extLst>
          </p:cNvPr>
          <p:cNvSpPr txBox="1"/>
          <p:nvPr/>
        </p:nvSpPr>
        <p:spPr>
          <a:xfrm>
            <a:off x="6237449" y="3695928"/>
            <a:ext cx="27468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Combustion reaction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C1B959-4D9F-2697-1A39-9841AD583DC2}"/>
              </a:ext>
            </a:extLst>
          </p:cNvPr>
          <p:cNvSpPr txBox="1"/>
          <p:nvPr/>
        </p:nvSpPr>
        <p:spPr>
          <a:xfrm>
            <a:off x="8459568" y="4713449"/>
            <a:ext cx="2582587" cy="3738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Quantum computing</a:t>
            </a:r>
          </a:p>
        </p:txBody>
      </p:sp>
    </p:spTree>
    <p:extLst>
      <p:ext uri="{BB962C8B-B14F-4D97-AF65-F5344CB8AC3E}">
        <p14:creationId xmlns:p14="http://schemas.microsoft.com/office/powerpoint/2010/main" val="4087270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Classification of matter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1: Science and Measurements​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7213991" y="1899085"/>
            <a:ext cx="4852979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Arial"/>
              <a:buChar char="•"/>
            </a:pPr>
            <a:r>
              <a:rPr lang="en" sz="2400" dirty="0">
                <a:ea typeface="+mn-lt"/>
                <a:cs typeface="+mn-lt"/>
              </a:rPr>
              <a:t>Matter is everything with mass and occupies space</a:t>
            </a:r>
            <a:endParaRPr lang="en-US"/>
          </a:p>
          <a:p>
            <a:pPr marL="228600" indent="-228600">
              <a:buFont typeface="Arial"/>
              <a:buChar char="•"/>
            </a:pPr>
            <a:r>
              <a:rPr lang="en" sz="2400" dirty="0"/>
              <a:t>Compounds made of elements</a:t>
            </a:r>
          </a:p>
          <a:p>
            <a:pPr marL="228600" indent="-228600">
              <a:buFont typeface="Arial"/>
              <a:buChar char="•"/>
            </a:pPr>
            <a:r>
              <a:rPr lang="en" sz="2400" dirty="0"/>
              <a:t>Pure Substances v. Mixtures</a:t>
            </a:r>
          </a:p>
          <a:p>
            <a:pPr marL="228600" indent="-228600">
              <a:buFont typeface="Arial"/>
              <a:buChar char="•"/>
            </a:pPr>
            <a:r>
              <a:rPr lang="en" sz="2400" dirty="0"/>
              <a:t>Types of Mixtures</a:t>
            </a:r>
          </a:p>
          <a:p>
            <a:pPr marL="685800" lvl="1" indent="-228600">
              <a:buFont typeface="Arial"/>
              <a:buChar char="•"/>
            </a:pPr>
            <a:r>
              <a:rPr lang="en" sz="2400" dirty="0"/>
              <a:t>Heterogenous</a:t>
            </a:r>
          </a:p>
          <a:p>
            <a:pPr marL="685800" lvl="1" indent="-228600">
              <a:buFont typeface="Arial"/>
              <a:buChar char="•"/>
            </a:pPr>
            <a:r>
              <a:rPr lang="en" sz="2400" dirty="0"/>
              <a:t>Homogenous</a:t>
            </a:r>
          </a:p>
          <a:p>
            <a:pPr marL="228600" indent="-228600">
              <a:buFont typeface="Arial"/>
              <a:buChar char="•"/>
            </a:pPr>
            <a:endParaRPr lang="en" sz="2400" dirty="0"/>
          </a:p>
          <a:p>
            <a:endParaRPr lang="en-US" sz="2400" dirty="0"/>
          </a:p>
        </p:txBody>
      </p:sp>
      <p:pic>
        <p:nvPicPr>
          <p:cNvPr id="4" name="Picture 3" descr="A group of spheres with different colors&#10;&#10;Description automatically generated">
            <a:extLst>
              <a:ext uri="{FF2B5EF4-FFF2-40B4-BE49-F238E27FC236}">
                <a16:creationId xmlns:a16="http://schemas.microsoft.com/office/drawing/2014/main" id="{9E7F28F0-16C7-6F98-D009-76F7D8EBE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58" y="1621034"/>
            <a:ext cx="6137978" cy="390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2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Classification of matter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1: Science and Measurements​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" sz="2800" dirty="0">
              <a:ea typeface="+mn-lt"/>
              <a:cs typeface="+mn-lt"/>
            </a:endParaRPr>
          </a:p>
          <a:p>
            <a:endParaRPr lang="en-US" sz="2400" dirty="0"/>
          </a:p>
        </p:txBody>
      </p:sp>
      <p:pic>
        <p:nvPicPr>
          <p:cNvPr id="4" name="Picture 3" descr="A diagram of different types of substance&#10;&#10;Description automatically generated">
            <a:extLst>
              <a:ext uri="{FF2B5EF4-FFF2-40B4-BE49-F238E27FC236}">
                <a16:creationId xmlns:a16="http://schemas.microsoft.com/office/drawing/2014/main" id="{431B5EED-7F8E-90A3-BC61-5DD8DE523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831" y="1491407"/>
            <a:ext cx="7087056" cy="4596122"/>
          </a:xfrm>
          <a:prstGeom prst="rect">
            <a:avLst/>
          </a:prstGeom>
        </p:spPr>
      </p:pic>
      <p:pic>
        <p:nvPicPr>
          <p:cNvPr id="5" name="Picture 4" descr="Vinaigrette - Once Upon a Chef">
            <a:extLst>
              <a:ext uri="{FF2B5EF4-FFF2-40B4-BE49-F238E27FC236}">
                <a16:creationId xmlns:a16="http://schemas.microsoft.com/office/drawing/2014/main" id="{6EDCAAAE-11C2-B8FC-E70F-582F4182E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448" y="1570539"/>
            <a:ext cx="2743199" cy="1855269"/>
          </a:xfrm>
          <a:prstGeom prst="rect">
            <a:avLst/>
          </a:prstGeom>
        </p:spPr>
      </p:pic>
      <p:pic>
        <p:nvPicPr>
          <p:cNvPr id="9" name="Picture 8" descr="Copper Sulphate Solution 5-20% - Chemicals Suppliers for Water Treatment  Perth">
            <a:extLst>
              <a:ext uri="{FF2B5EF4-FFF2-40B4-BE49-F238E27FC236}">
                <a16:creationId xmlns:a16="http://schemas.microsoft.com/office/drawing/2014/main" id="{EF322624-FB5D-F359-14BD-9218817EE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7191" y="4014873"/>
            <a:ext cx="1903632" cy="19036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E09B53-43A5-9158-FA83-BA30B63F64AB}"/>
              </a:ext>
            </a:extLst>
          </p:cNvPr>
          <p:cNvSpPr txBox="1"/>
          <p:nvPr/>
        </p:nvSpPr>
        <p:spPr>
          <a:xfrm>
            <a:off x="8350059" y="3559042"/>
            <a:ext cx="27833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Salad dressing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F2EBE2-90D5-9F29-2BDE-C0A6728F4E29}"/>
              </a:ext>
            </a:extLst>
          </p:cNvPr>
          <p:cNvSpPr txBox="1"/>
          <p:nvPr/>
        </p:nvSpPr>
        <p:spPr>
          <a:xfrm>
            <a:off x="8742466" y="5986491"/>
            <a:ext cx="28837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Copper(II) Sulfate Solution</a:t>
            </a:r>
          </a:p>
        </p:txBody>
      </p:sp>
    </p:spTree>
    <p:extLst>
      <p:ext uri="{BB962C8B-B14F-4D97-AF65-F5344CB8AC3E}">
        <p14:creationId xmlns:p14="http://schemas.microsoft.com/office/powerpoint/2010/main" val="2743458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Outline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1: Science and Measurements​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Introductions: Who Am I? And teaching philosophy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Review Syllabus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Calculator Use and Scientific Notation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Ch. 1: Science and Measurements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Classification and properties of Matter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Scientific Method – hypotheses, theories, and laws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Significant Digits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Dimensional Analysis</a:t>
            </a:r>
          </a:p>
        </p:txBody>
      </p:sp>
    </p:spTree>
    <p:extLst>
      <p:ext uri="{BB962C8B-B14F-4D97-AF65-F5344CB8AC3E}">
        <p14:creationId xmlns:p14="http://schemas.microsoft.com/office/powerpoint/2010/main" val="2288477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Periodic Table – Use ptable.com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1: Science and Measurements​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F5EE5EB-EBB7-43A7-151F-68046BABF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729" y="1339251"/>
            <a:ext cx="9952540" cy="502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42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Properties of matter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1: Science and Measurements​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Arial"/>
              <a:buChar char="•"/>
            </a:pPr>
            <a:r>
              <a:rPr lang="en" sz="2800" dirty="0">
                <a:ea typeface="+mn-lt"/>
                <a:cs typeface="+mn-lt"/>
              </a:rPr>
              <a:t>Physical Properties – identification of the substance such as texture, color, conductivity, melting point, boiling point, etc.</a:t>
            </a:r>
          </a:p>
          <a:p>
            <a:pPr marL="685800" lvl="1" indent="-228600">
              <a:buFont typeface="Arial"/>
              <a:buChar char="•"/>
            </a:pPr>
            <a:r>
              <a:rPr lang="en" sz="2800" dirty="0"/>
              <a:t>Extensive – depends on the quantity like mass (g)</a:t>
            </a:r>
          </a:p>
          <a:p>
            <a:pPr marL="685800" lvl="1" indent="-228600">
              <a:buFont typeface="Arial"/>
              <a:buChar char="•"/>
            </a:pPr>
            <a:r>
              <a:rPr lang="en" sz="2800" dirty="0"/>
              <a:t>Intensive – independent of the quantity like density (g/mL)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8920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Q: Determine the following as extensive or intensive properties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1: Science and Measurements​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4" name="Picture 3" descr="A group of symbols in circles&#10;&#10;Description automatically generated">
            <a:extLst>
              <a:ext uri="{FF2B5EF4-FFF2-40B4-BE49-F238E27FC236}">
                <a16:creationId xmlns:a16="http://schemas.microsoft.com/office/drawing/2014/main" id="{307D9EAD-8B40-10DD-5968-F406BEFA9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120" y="1955236"/>
            <a:ext cx="5024636" cy="40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25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Properties of matter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1: Science and Measurements​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Arial"/>
              <a:buChar char="•"/>
            </a:pPr>
            <a:r>
              <a:rPr lang="en" sz="2800" dirty="0">
                <a:ea typeface="+mn-lt"/>
                <a:cs typeface="+mn-lt"/>
              </a:rPr>
              <a:t>Chemical properties – characteristics how the substance undergo reactions</a:t>
            </a:r>
          </a:p>
          <a:p>
            <a:endParaRPr lang="en-US" sz="2400" dirty="0"/>
          </a:p>
        </p:txBody>
      </p:sp>
      <p:pic>
        <p:nvPicPr>
          <p:cNvPr id="5" name="Picture 4" descr="A piece of wool with sparks on a black surface&#10;&#10;Description automatically generated">
            <a:extLst>
              <a:ext uri="{FF2B5EF4-FFF2-40B4-BE49-F238E27FC236}">
                <a16:creationId xmlns:a16="http://schemas.microsoft.com/office/drawing/2014/main" id="{3AFDB6F5-EFFE-C4CF-A0D1-30521E892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735" y="3068133"/>
            <a:ext cx="3765284" cy="2099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D37387-3B63-98FA-C41B-1D410025B8FA}"/>
              </a:ext>
            </a:extLst>
          </p:cNvPr>
          <p:cNvSpPr txBox="1"/>
          <p:nvPr/>
        </p:nvSpPr>
        <p:spPr>
          <a:xfrm>
            <a:off x="1190910" y="5247305"/>
            <a:ext cx="503741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Combustion reaction</a:t>
            </a:r>
          </a:p>
          <a:p>
            <a:r>
              <a:rPr lang="en-US" dirty="0">
                <a:ea typeface="+mn-lt"/>
                <a:cs typeface="+mn-lt"/>
                <a:hlinkClick r:id="rId3"/>
              </a:rPr>
              <a:t>https://www.youtube.com/watch?v=Z2llRM6UYlU</a:t>
            </a:r>
            <a:endParaRPr lang="en-US">
              <a:ea typeface="+mn-lt"/>
              <a:cs typeface="+mn-lt"/>
            </a:endParaRPr>
          </a:p>
          <a:p>
            <a:endParaRPr lang="en-US" dirty="0"/>
          </a:p>
        </p:txBody>
      </p:sp>
      <p:pic>
        <p:nvPicPr>
          <p:cNvPr id="11" name="Picture 10" descr="Iron metal + Copper(II) sulfate solution reaction Time-lapse 100x - YouTube">
            <a:extLst>
              <a:ext uri="{FF2B5EF4-FFF2-40B4-BE49-F238E27FC236}">
                <a16:creationId xmlns:a16="http://schemas.microsoft.com/office/drawing/2014/main" id="{00D6B778-1BEA-3775-C0AF-060464F27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777" y="3068134"/>
            <a:ext cx="3737906" cy="20997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A0B761-9491-44AE-630E-263465CBAB6D}"/>
              </a:ext>
            </a:extLst>
          </p:cNvPr>
          <p:cNvSpPr txBox="1"/>
          <p:nvPr/>
        </p:nvSpPr>
        <p:spPr>
          <a:xfrm>
            <a:off x="6273952" y="5247305"/>
            <a:ext cx="37415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Oxidation Reduction reaction</a:t>
            </a:r>
          </a:p>
        </p:txBody>
      </p:sp>
    </p:spTree>
    <p:extLst>
      <p:ext uri="{BB962C8B-B14F-4D97-AF65-F5344CB8AC3E}">
        <p14:creationId xmlns:p14="http://schemas.microsoft.com/office/powerpoint/2010/main" val="2506426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Physical and Chemical Changes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1: Science and Measurements​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Arial"/>
              <a:buChar char="•"/>
            </a:pPr>
            <a:r>
              <a:rPr lang="en" sz="2800" b="1" dirty="0">
                <a:ea typeface="+mn-lt"/>
                <a:cs typeface="+mn-lt"/>
              </a:rPr>
              <a:t>Physical change</a:t>
            </a:r>
            <a:r>
              <a:rPr lang="en" sz="2800" dirty="0">
                <a:ea typeface="+mn-lt"/>
                <a:cs typeface="+mn-lt"/>
              </a:rPr>
              <a:t> – does not alter the chemical composition</a:t>
            </a:r>
          </a:p>
          <a:p>
            <a:pPr marL="228600" indent="-228600">
              <a:buFont typeface="Arial"/>
              <a:buChar char="•"/>
            </a:pPr>
            <a:r>
              <a:rPr lang="en" sz="2800" b="1" dirty="0"/>
              <a:t>Chemical change</a:t>
            </a:r>
            <a:r>
              <a:rPr lang="en" sz="2800" dirty="0"/>
              <a:t> – changes the chemical composition by breaking and reforming bonds</a:t>
            </a:r>
          </a:p>
          <a:p>
            <a:endParaRPr lang="en-US" sz="2400" dirty="0"/>
          </a:p>
        </p:txBody>
      </p:sp>
      <p:pic>
        <p:nvPicPr>
          <p:cNvPr id="4" name="Picture 3" descr="Different States Of Matter Solid, Liquid, Gas Vector Diagram. Set Of Matter  Chemistry Water, Illustration Of Ice And Water Matter Royalty Free SVG,  Cliparts, Vectors, and Stock Illustration. Image 67890580.">
            <a:extLst>
              <a:ext uri="{FF2B5EF4-FFF2-40B4-BE49-F238E27FC236}">
                <a16:creationId xmlns:a16="http://schemas.microsoft.com/office/drawing/2014/main" id="{20859A2C-D898-71B5-5E07-6B24DE8FD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297" y="3119025"/>
            <a:ext cx="4078449" cy="3330297"/>
          </a:xfrm>
          <a:prstGeom prst="rect">
            <a:avLst/>
          </a:prstGeom>
        </p:spPr>
      </p:pic>
      <p:pic>
        <p:nvPicPr>
          <p:cNvPr id="5" name="Picture 4" descr="Fire Color Changer: Easy Tricks to Change the Color of your Campfire!">
            <a:extLst>
              <a:ext uri="{FF2B5EF4-FFF2-40B4-BE49-F238E27FC236}">
                <a16:creationId xmlns:a16="http://schemas.microsoft.com/office/drawing/2014/main" id="{25AF6879-8BA4-1AF6-D8E3-28144874C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394" y="3379717"/>
            <a:ext cx="3500636" cy="23343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3792D8-DED0-C5B8-BF09-CF88CDBD95DD}"/>
              </a:ext>
            </a:extLst>
          </p:cNvPr>
          <p:cNvSpPr txBox="1"/>
          <p:nvPr/>
        </p:nvSpPr>
        <p:spPr>
          <a:xfrm>
            <a:off x="6205509" y="5867856"/>
            <a:ext cx="48640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C</a:t>
            </a:r>
            <a:r>
              <a:rPr lang="en-US" baseline="-25000" err="1"/>
              <a:t>x</a:t>
            </a:r>
            <a:r>
              <a:rPr lang="en-US" err="1"/>
              <a:t>H</a:t>
            </a:r>
            <a:r>
              <a:rPr lang="en-US" baseline="-25000" err="1"/>
              <a:t>y</a:t>
            </a:r>
            <a:r>
              <a:rPr lang="en-US" dirty="0"/>
              <a:t>(g) + α O</a:t>
            </a:r>
            <a:r>
              <a:rPr lang="en-US" baseline="-25000" dirty="0"/>
              <a:t>2</a:t>
            </a:r>
            <a:r>
              <a:rPr lang="en-US" dirty="0"/>
              <a:t> (g) --&gt; </a:t>
            </a:r>
            <a:r>
              <a:rPr lang="en-US" dirty="0">
                <a:ea typeface="+mn-lt"/>
                <a:cs typeface="+mn-lt"/>
              </a:rPr>
              <a:t>β</a:t>
            </a:r>
            <a:r>
              <a:rPr lang="en-US" dirty="0"/>
              <a:t> CO</a:t>
            </a:r>
            <a:r>
              <a:rPr lang="en-US" baseline="-25000" dirty="0"/>
              <a:t>2</a:t>
            </a:r>
            <a:r>
              <a:rPr lang="en-US" dirty="0"/>
              <a:t> (g) + </a:t>
            </a:r>
            <a:r>
              <a:rPr lang="en-US" dirty="0">
                <a:ea typeface="+mn-lt"/>
                <a:cs typeface="+mn-lt"/>
              </a:rPr>
              <a:t>γ</a:t>
            </a:r>
            <a:r>
              <a:rPr lang="en-US" dirty="0"/>
              <a:t> H</a:t>
            </a:r>
            <a:r>
              <a:rPr lang="en-US" baseline="-25000" dirty="0"/>
              <a:t>2</a:t>
            </a:r>
            <a:r>
              <a:rPr lang="en-US" dirty="0"/>
              <a:t>O (g)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417826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Q: Determine the following as physical or chemical change.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1: Science and Measurements​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7627207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Arial"/>
              <a:buChar char="•"/>
            </a:pPr>
            <a:r>
              <a:rPr lang="en" sz="2400" dirty="0">
                <a:ea typeface="+mn-lt"/>
                <a:cs typeface="+mn-lt"/>
              </a:rPr>
              <a:t>Chopping up carrots for a soup</a:t>
            </a:r>
          </a:p>
          <a:p>
            <a:pPr marL="228600" indent="-228600">
              <a:buFont typeface="Arial"/>
              <a:buChar char="•"/>
            </a:pPr>
            <a:r>
              <a:rPr lang="en" sz="2400" dirty="0"/>
              <a:t>Crisping corn tortillas for </a:t>
            </a:r>
            <a:r>
              <a:rPr lang="en" sz="2400" dirty="0" err="1"/>
              <a:t>enchilado</a:t>
            </a:r>
            <a:r>
              <a:rPr lang="en" sz="2400" dirty="0"/>
              <a:t> tacos</a:t>
            </a:r>
          </a:p>
          <a:p>
            <a:pPr marL="228600" indent="-228600">
              <a:buFont typeface="Arial"/>
              <a:buChar char="•"/>
            </a:pPr>
            <a:r>
              <a:rPr lang="en" sz="2400" dirty="0"/>
              <a:t>Dissolving sugar with water</a:t>
            </a:r>
          </a:p>
          <a:p>
            <a:pPr marL="228600" indent="-228600">
              <a:buFont typeface="Arial"/>
              <a:buChar char="•"/>
            </a:pPr>
            <a:r>
              <a:rPr lang="en" sz="2400" dirty="0"/>
              <a:t>Creating metal alloys (combination of two or more metals)</a:t>
            </a:r>
          </a:p>
          <a:p>
            <a:pPr marL="228600" indent="-228600">
              <a:buFont typeface="Arial"/>
              <a:buChar char="•"/>
            </a:pPr>
            <a:r>
              <a:rPr lang="en" sz="2400" dirty="0"/>
              <a:t>Heating sugar to form caramel</a:t>
            </a:r>
          </a:p>
          <a:p>
            <a:pPr marL="228600" indent="-228600">
              <a:buFont typeface="Arial"/>
              <a:buChar char="•"/>
            </a:pPr>
            <a:r>
              <a:rPr lang="en" sz="2400" dirty="0"/>
              <a:t>Digesting food</a:t>
            </a:r>
          </a:p>
          <a:p>
            <a:pPr marL="228600" indent="-228600">
              <a:buFont typeface="Arial"/>
              <a:buChar char="•"/>
            </a:pPr>
            <a:r>
              <a:rPr lang="en" sz="2400" dirty="0"/>
              <a:t>Charging your phone battery</a:t>
            </a:r>
          </a:p>
          <a:p>
            <a:endParaRPr lang="en-US" sz="2400" dirty="0"/>
          </a:p>
        </p:txBody>
      </p:sp>
      <p:pic>
        <p:nvPicPr>
          <p:cNvPr id="4" name="Picture 3" descr="Plates of tacos on a counter&#10;&#10;Description automatically generated">
            <a:extLst>
              <a:ext uri="{FF2B5EF4-FFF2-40B4-BE49-F238E27FC236}">
                <a16:creationId xmlns:a16="http://schemas.microsoft.com/office/drawing/2014/main" id="{4776AE94-DA26-2532-4514-C443B952D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580" y="1846595"/>
            <a:ext cx="2743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9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Outline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1: Science and Measurements​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Introductions: Who Am I? And teaching philosophy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Review Syllabus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Calculator Use and Scientific Notation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Ch. 1: Science and Measurements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Classification and properties of Matter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Scientific Method – hypotheses, theories, and laws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Significant Digits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Dimensional Analysis</a:t>
            </a:r>
          </a:p>
        </p:txBody>
      </p:sp>
    </p:spTree>
    <p:extLst>
      <p:ext uri="{BB962C8B-B14F-4D97-AF65-F5344CB8AC3E}">
        <p14:creationId xmlns:p14="http://schemas.microsoft.com/office/powerpoint/2010/main" val="15118900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The Scientific method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1: Science and Measurements​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Arial"/>
              <a:buChar char="•"/>
            </a:pPr>
            <a:r>
              <a:rPr lang="en" sz="2400" dirty="0">
                <a:ea typeface="+mn-lt"/>
                <a:cs typeface="+mn-lt"/>
              </a:rPr>
              <a:t>Universal tool for all scientific disciplines</a:t>
            </a:r>
          </a:p>
          <a:p>
            <a:pPr marL="228600" indent="-228600">
              <a:buFont typeface="Arial"/>
              <a:buChar char="•"/>
            </a:pPr>
            <a:r>
              <a:rPr lang="en" sz="2400" dirty="0"/>
              <a:t>Claim: Applicable to everyday life</a:t>
            </a:r>
          </a:p>
          <a:p>
            <a:endParaRPr lang="en-US" sz="2400" dirty="0"/>
          </a:p>
          <a:p>
            <a:r>
              <a:rPr lang="en-US" sz="2400" b="1" dirty="0"/>
              <a:t>How do I use the scientific method?</a:t>
            </a:r>
          </a:p>
          <a:p>
            <a:pPr marL="342900" indent="-342900">
              <a:buAutoNum type="arabicPeriod"/>
            </a:pPr>
            <a:r>
              <a:rPr lang="en-US" sz="2400" dirty="0"/>
              <a:t>Gather observations – Qualitative (color, texture, temperature, etc.) and quantitative (measurable observable e.g. length and mass)</a:t>
            </a:r>
          </a:p>
          <a:p>
            <a:pPr marL="342900" indent="-342900">
              <a:buAutoNum type="arabicPeriod"/>
            </a:pPr>
            <a:r>
              <a:rPr lang="en-US" sz="2400" dirty="0"/>
              <a:t>Generate hypothesis – Initial explanation for a phenomena</a:t>
            </a:r>
          </a:p>
          <a:p>
            <a:pPr marL="342900" indent="-342900">
              <a:buAutoNum type="arabicPeriod"/>
            </a:pPr>
            <a:r>
              <a:rPr lang="en-US" sz="2400" dirty="0"/>
              <a:t>Test the hypothesis – gather data and observations</a:t>
            </a:r>
          </a:p>
          <a:p>
            <a:pPr marL="342900" indent="-342900">
              <a:buAutoNum type="arabicPeriod"/>
            </a:pPr>
            <a:r>
              <a:rPr lang="en-US" sz="2400" dirty="0"/>
              <a:t>Determine whether to accept or reject hypothesis</a:t>
            </a:r>
          </a:p>
          <a:p>
            <a:pPr marL="342900" indent="-342900">
              <a:buAutoNum type="arabicPeriod"/>
            </a:pPr>
            <a:r>
              <a:rPr lang="en-US" sz="2400" dirty="0"/>
              <a:t>If hypothesis is rejected, then reformulate the hypothesis (step 2)</a:t>
            </a:r>
          </a:p>
        </p:txBody>
      </p:sp>
    </p:spTree>
    <p:extLst>
      <p:ext uri="{BB962C8B-B14F-4D97-AF65-F5344CB8AC3E}">
        <p14:creationId xmlns:p14="http://schemas.microsoft.com/office/powerpoint/2010/main" val="386580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Hypothesis, theories, and laws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1: Science and Measurements​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Arial"/>
              <a:buChar char="•"/>
            </a:pPr>
            <a:r>
              <a:rPr lang="en" sz="2400" b="1" dirty="0">
                <a:ea typeface="+mn-lt"/>
                <a:cs typeface="+mn-lt"/>
              </a:rPr>
              <a:t>Hypothesis </a:t>
            </a:r>
            <a:r>
              <a:rPr lang="en" sz="2400" dirty="0">
                <a:ea typeface="+mn-lt"/>
                <a:cs typeface="+mn-lt"/>
              </a:rPr>
              <a:t>– An initial explanation of observations and is intended to be </a:t>
            </a:r>
            <a:r>
              <a:rPr lang="en" sz="2400" i="1" dirty="0">
                <a:ea typeface="+mn-lt"/>
                <a:cs typeface="+mn-lt"/>
              </a:rPr>
              <a:t>tested</a:t>
            </a:r>
            <a:endParaRPr lang="en" sz="2800" i="1" dirty="0">
              <a:ea typeface="+mn-lt"/>
              <a:cs typeface="+mn-lt"/>
            </a:endParaRPr>
          </a:p>
          <a:p>
            <a:pPr marL="228600" indent="-228600">
              <a:buFont typeface="Arial"/>
              <a:buChar char="•"/>
            </a:pPr>
            <a:r>
              <a:rPr lang="en" sz="2400" b="1" dirty="0"/>
              <a:t>Theory </a:t>
            </a:r>
            <a:r>
              <a:rPr lang="en" sz="2400" dirty="0"/>
              <a:t>– After multiple repeated experimentations, hypothesis become a theory that is broader in scope and </a:t>
            </a:r>
            <a:r>
              <a:rPr lang="en" sz="2400" dirty="0" err="1"/>
              <a:t>explains+predicts</a:t>
            </a:r>
            <a:r>
              <a:rPr lang="en" sz="2400" dirty="0"/>
              <a:t> many observations</a:t>
            </a:r>
          </a:p>
          <a:p>
            <a:pPr marL="228600" indent="-228600">
              <a:buFont typeface="Arial"/>
              <a:buChar char="•"/>
            </a:pPr>
            <a:r>
              <a:rPr lang="en" sz="2400" b="1" dirty="0"/>
              <a:t>Law </a:t>
            </a:r>
            <a:r>
              <a:rPr lang="en" sz="2400" dirty="0"/>
              <a:t>- Scientific observations (not explanations) that are always seen to be that way, with no exceptions e.g. Law of Conservation of Mass</a:t>
            </a:r>
          </a:p>
          <a:p>
            <a:endParaRPr lang="en-US" sz="2400" dirty="0"/>
          </a:p>
        </p:txBody>
      </p:sp>
      <p:pic>
        <p:nvPicPr>
          <p:cNvPr id="5" name="Picture 4" descr="A diagram of a molecule&#10;&#10;Description automatically generated">
            <a:extLst>
              <a:ext uri="{FF2B5EF4-FFF2-40B4-BE49-F238E27FC236}">
                <a16:creationId xmlns:a16="http://schemas.microsoft.com/office/drawing/2014/main" id="{6AFC213E-6AB9-EFF5-D1CE-4FA789E18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645" y="4263571"/>
            <a:ext cx="5804887" cy="179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9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Scientific method: toaster problem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1: Science and Measurements​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" sz="2800" dirty="0">
              <a:ea typeface="+mn-lt"/>
              <a:cs typeface="+mn-lt"/>
            </a:endParaRPr>
          </a:p>
          <a:p>
            <a:endParaRPr lang="en-US" sz="2400" dirty="0"/>
          </a:p>
        </p:txBody>
      </p:sp>
      <p:pic>
        <p:nvPicPr>
          <p:cNvPr id="9" name="Picture 8" descr="A black screen with red text&#10;&#10;Description automatically generated">
            <a:extLst>
              <a:ext uri="{FF2B5EF4-FFF2-40B4-BE49-F238E27FC236}">
                <a16:creationId xmlns:a16="http://schemas.microsoft.com/office/drawing/2014/main" id="{891464E0-102D-AE5D-ED56-A33B82610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340" y="1705350"/>
            <a:ext cx="7178312" cy="1722531"/>
          </a:xfrm>
          <a:prstGeom prst="rect">
            <a:avLst/>
          </a:prstGeom>
        </p:spPr>
      </p:pic>
      <p:pic>
        <p:nvPicPr>
          <p:cNvPr id="10" name="Picture 9" descr="A black board with yellow text&#10;&#10;Description automatically generated">
            <a:extLst>
              <a:ext uri="{FF2B5EF4-FFF2-40B4-BE49-F238E27FC236}">
                <a16:creationId xmlns:a16="http://schemas.microsoft.com/office/drawing/2014/main" id="{E8798FB6-3892-1F14-C45E-2A41D164A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969" y="3721534"/>
            <a:ext cx="7150935" cy="18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68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Who Am I?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1: Science and Measurements​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5241782" y="1601656"/>
            <a:ext cx="6105705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Prof. Dr. Brian Nguyen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Graduated from UCI (both undergraduate and graduate) in June 2022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Went on 4,000 miles post-PhD road trip over a span of 4 weeks!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Enjoy swimming and incorporating </a:t>
            </a:r>
            <a:r>
              <a:rPr lang="en-US" sz="2400" dirty="0" err="1"/>
              <a:t>weightlifting+running</a:t>
            </a:r>
            <a:r>
              <a:rPr lang="en-US" sz="2400" dirty="0"/>
              <a:t> (Triathlon in the works)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pic>
        <p:nvPicPr>
          <p:cNvPr id="4" name="Picture 3" descr="A map of a road&#10;&#10;Description automatically generated">
            <a:extLst>
              <a:ext uri="{FF2B5EF4-FFF2-40B4-BE49-F238E27FC236}">
                <a16:creationId xmlns:a16="http://schemas.microsoft.com/office/drawing/2014/main" id="{28A9506C-BB3E-2060-0530-4D9248FF8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959" y="692109"/>
            <a:ext cx="3783879" cy="593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89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Scientific method: toaster problem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1: Science and Measurements​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" sz="2800" dirty="0">
              <a:ea typeface="+mn-lt"/>
              <a:cs typeface="+mn-lt"/>
            </a:endParaRPr>
          </a:p>
          <a:p>
            <a:endParaRPr lang="en-US" sz="2400" dirty="0"/>
          </a:p>
        </p:txBody>
      </p:sp>
      <p:pic>
        <p:nvPicPr>
          <p:cNvPr id="4" name="Picture 3" descr="A black background with yellow text&#10;&#10;Description automatically generated">
            <a:extLst>
              <a:ext uri="{FF2B5EF4-FFF2-40B4-BE49-F238E27FC236}">
                <a16:creationId xmlns:a16="http://schemas.microsoft.com/office/drawing/2014/main" id="{923AF39E-FDFD-B32A-8988-EDB67877F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849" y="1702675"/>
            <a:ext cx="7141810" cy="1823702"/>
          </a:xfrm>
          <a:prstGeom prst="rect">
            <a:avLst/>
          </a:prstGeom>
        </p:spPr>
      </p:pic>
      <p:pic>
        <p:nvPicPr>
          <p:cNvPr id="5" name="Picture 4" descr="A black screen with blue text&#10;&#10;Description automatically generated">
            <a:extLst>
              <a:ext uri="{FF2B5EF4-FFF2-40B4-BE49-F238E27FC236}">
                <a16:creationId xmlns:a16="http://schemas.microsoft.com/office/drawing/2014/main" id="{462741BC-8B69-F6A2-9D09-61C24382F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849" y="3882373"/>
            <a:ext cx="7137247" cy="182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137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Scientific method: toaster problem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1: Science and Measurements​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4" name="Picture 3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CB744329-2AA1-70D5-F0AA-2303171D2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490" y="1619421"/>
            <a:ext cx="6553199" cy="431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73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Your turn: apply scientific method to an everyday experience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1: Science and Measurements​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73C0CB-261B-90F0-D162-9D57B4489C82}"/>
              </a:ext>
            </a:extLst>
          </p:cNvPr>
          <p:cNvSpPr txBox="1"/>
          <p:nvPr/>
        </p:nvSpPr>
        <p:spPr>
          <a:xfrm>
            <a:off x="839655" y="1844331"/>
            <a:ext cx="1048356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Discuss with your neighbor and on a separate piece of paper, each write down an example of applying the scientific method to an everyday experience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Write your name and the collaborator(s')/neighbor(s') name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Pass the paper to the middle aisle and then forward to the front of the room (2 points in homework for completion)</a:t>
            </a:r>
          </a:p>
        </p:txBody>
      </p:sp>
    </p:spTree>
    <p:extLst>
      <p:ext uri="{BB962C8B-B14F-4D97-AF65-F5344CB8AC3E}">
        <p14:creationId xmlns:p14="http://schemas.microsoft.com/office/powerpoint/2010/main" val="2132802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Outline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1: Science and Measurements​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dirty="0" smtClean="0"/>
              <a:pPr/>
              <a:t>33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Introductions: Who Am I? And teaching philosophy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Review Syllabus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Calculator Use and Scientific Notation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Ch. 1: Science and Measurements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Classification and properties of Matter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Scientific Method – hypotheses, theories, and laws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Significant Digits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Dimensional Analysis</a:t>
            </a:r>
          </a:p>
        </p:txBody>
      </p:sp>
    </p:spTree>
    <p:extLst>
      <p:ext uri="{BB962C8B-B14F-4D97-AF65-F5344CB8AC3E}">
        <p14:creationId xmlns:p14="http://schemas.microsoft.com/office/powerpoint/2010/main" val="36328418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Significant digits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1: Science and Measurements​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Arial"/>
              <a:buChar char="•"/>
            </a:pPr>
            <a:r>
              <a:rPr lang="en" sz="2800" dirty="0">
                <a:ea typeface="+mn-lt"/>
                <a:cs typeface="+mn-lt"/>
              </a:rPr>
              <a:t>Recall qualitative and quantitative observations/data</a:t>
            </a:r>
          </a:p>
          <a:p>
            <a:pPr marL="228600" indent="-228600">
              <a:buFont typeface="Arial"/>
              <a:buChar char="•"/>
            </a:pPr>
            <a:r>
              <a:rPr lang="en" sz="2800" dirty="0"/>
              <a:t>Important when performing measurements. Implies a degree of accuracy and precision of the tool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D9C34B-54BC-9C6A-2B4C-D3697C6CD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933" y="3497464"/>
            <a:ext cx="4979008" cy="266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000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Rules for significant digits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1: Science and Measurements​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" sz="2400" dirty="0">
                <a:ea typeface="+mn-lt"/>
                <a:cs typeface="+mn-lt"/>
              </a:rPr>
              <a:t>All nonzero digits are significant e.g. 1,039 has 4 </a:t>
            </a:r>
            <a:r>
              <a:rPr lang="en" sz="2400" dirty="0" err="1">
                <a:ea typeface="+mn-lt"/>
                <a:cs typeface="+mn-lt"/>
              </a:rPr>
              <a:t>signficant</a:t>
            </a:r>
            <a:r>
              <a:rPr lang="en" sz="2400" dirty="0">
                <a:ea typeface="+mn-lt"/>
                <a:cs typeface="+mn-lt"/>
              </a:rPr>
              <a:t> figures</a:t>
            </a:r>
            <a:endParaRPr lang="en" sz="2800" dirty="0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" sz="2400" dirty="0"/>
              <a:t>Leading zeros such as 0.003, 0.01, </a:t>
            </a:r>
            <a:r>
              <a:rPr lang="en" sz="2400" dirty="0" err="1"/>
              <a:t>etc</a:t>
            </a:r>
            <a:r>
              <a:rPr lang="en" sz="2400" dirty="0"/>
              <a:t> are not significant</a:t>
            </a:r>
          </a:p>
          <a:p>
            <a:pPr marL="342900" indent="-342900">
              <a:buAutoNum type="arabicPeriod"/>
            </a:pPr>
            <a:r>
              <a:rPr lang="en" sz="2400" dirty="0"/>
              <a:t>Sandwiched zeros – zeros between significant digits are significant e.g. 1,003</a:t>
            </a:r>
          </a:p>
          <a:p>
            <a:pPr marL="342900" indent="-342900">
              <a:buAutoNum type="arabicPeriod"/>
            </a:pPr>
            <a:r>
              <a:rPr lang="en" sz="2400" dirty="0"/>
              <a:t>Trailing zeros – zeros to the right of all nonzero digits in a number are not significant unless there is a decimal e.g. 70,000 vs 70,000.</a:t>
            </a:r>
          </a:p>
          <a:p>
            <a:pPr marL="342900" indent="-342900">
              <a:buAutoNum type="arabicPeriod"/>
            </a:pPr>
            <a:r>
              <a:rPr lang="en" sz="2400" dirty="0"/>
              <a:t>All digits in the coefficient of a number in scientific notation are significant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303048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Sig. Figs.: addition and subtraction Rule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1: Science and Measurements​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33547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Arial"/>
              <a:buChar char="•"/>
            </a:pPr>
            <a:r>
              <a:rPr lang="en" sz="2800" dirty="0">
                <a:ea typeface="+mn-lt"/>
                <a:cs typeface="+mn-lt"/>
              </a:rPr>
              <a:t>When adding or subtracting numbers, round the results to the fewest digit after the decimal based on the numbers being added or subtracted</a:t>
            </a:r>
          </a:p>
          <a:p>
            <a:pPr marL="228600" indent="-228600">
              <a:buFont typeface="Arial"/>
              <a:buChar char="•"/>
            </a:pPr>
            <a:endParaRPr lang="en" sz="2800" dirty="0"/>
          </a:p>
          <a:p>
            <a:r>
              <a:rPr lang="en" sz="2800" b="1" dirty="0"/>
              <a:t>Example:</a:t>
            </a:r>
          </a:p>
          <a:p>
            <a:r>
              <a:rPr lang="en-US" sz="2400" dirty="0"/>
              <a:t>6.</a:t>
            </a:r>
            <a:r>
              <a:rPr lang="en-US" sz="2400" u="sng" dirty="0"/>
              <a:t>2</a:t>
            </a:r>
            <a:r>
              <a:rPr lang="en-US" sz="2400" dirty="0"/>
              <a:t> cm + 9.203 cm = 15.</a:t>
            </a:r>
            <a:r>
              <a:rPr lang="en-US" sz="2400" u="sng" dirty="0"/>
              <a:t>4</a:t>
            </a:r>
            <a:r>
              <a:rPr lang="en-US" sz="2400" b="1" dirty="0"/>
              <a:t>|</a:t>
            </a:r>
            <a:r>
              <a:rPr lang="en-US" sz="2400" dirty="0"/>
              <a:t>03 cm = 15.4 cm</a:t>
            </a:r>
          </a:p>
          <a:p>
            <a:endParaRPr lang="en-US" sz="2400" dirty="0"/>
          </a:p>
          <a:p>
            <a:r>
              <a:rPr lang="en-US" sz="2400" dirty="0"/>
              <a:t>Side note: Importance of </a:t>
            </a:r>
            <a:r>
              <a:rPr lang="en-US" sz="2400" b="1" dirty="0"/>
              <a:t>Units</a:t>
            </a:r>
          </a:p>
        </p:txBody>
      </p:sp>
    </p:spTree>
    <p:extLst>
      <p:ext uri="{BB962C8B-B14F-4D97-AF65-F5344CB8AC3E}">
        <p14:creationId xmlns:p14="http://schemas.microsoft.com/office/powerpoint/2010/main" val="84639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Sig. Figs.: Multiplication and division rules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1: Science and Measurements​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Arial"/>
              <a:buChar char="•"/>
            </a:pPr>
            <a:r>
              <a:rPr lang="en" sz="2400" dirty="0">
                <a:ea typeface="+mn-lt"/>
                <a:cs typeface="+mn-lt"/>
              </a:rPr>
              <a:t>For multiplication and division, round the result based on the fewest significant figure based on the numbers being multiplied or divided</a:t>
            </a:r>
          </a:p>
          <a:p>
            <a:pPr marL="228600" indent="-228600">
              <a:buFont typeface="Arial"/>
              <a:buChar char="•"/>
            </a:pPr>
            <a:endParaRPr lang="en" sz="2400" dirty="0"/>
          </a:p>
          <a:p>
            <a:r>
              <a:rPr lang="en" sz="2400" b="1" dirty="0"/>
              <a:t>Example:</a:t>
            </a:r>
          </a:p>
          <a:p>
            <a:r>
              <a:rPr lang="en-US" sz="2400" dirty="0"/>
              <a:t>1.27 cm x 6.220 cm x 4.1 cm = 3</a:t>
            </a:r>
            <a:r>
              <a:rPr lang="en-US" sz="2400" u="sng" dirty="0"/>
              <a:t>2</a:t>
            </a:r>
            <a:r>
              <a:rPr lang="en-US" sz="2400" dirty="0"/>
              <a:t>.</a:t>
            </a:r>
            <a:r>
              <a:rPr lang="en-US" sz="2400" b="1" dirty="0"/>
              <a:t>|</a:t>
            </a:r>
            <a:r>
              <a:rPr lang="en-US" sz="2400" dirty="0"/>
              <a:t>38754 cm</a:t>
            </a:r>
            <a:r>
              <a:rPr lang="en-US" sz="2400" baseline="30000"/>
              <a:t>3 </a:t>
            </a:r>
            <a:r>
              <a:rPr lang="en-US" sz="2400"/>
              <a:t>= 32 cm</a:t>
            </a:r>
            <a:r>
              <a:rPr lang="en-US" sz="2400" baseline="30000"/>
              <a:t>3</a:t>
            </a:r>
          </a:p>
          <a:p>
            <a:endParaRPr lang="en-US" sz="2400" baseline="30000" dirty="0"/>
          </a:p>
        </p:txBody>
      </p:sp>
    </p:spTree>
    <p:extLst>
      <p:ext uri="{BB962C8B-B14F-4D97-AF65-F5344CB8AC3E}">
        <p14:creationId xmlns:p14="http://schemas.microsoft.com/office/powerpoint/2010/main" val="407931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Your Turn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0DB910-FB35-C692-260D-B4D394D2E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1: Science and Measurements​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CC95A0-0488-BFFD-8B99-4EEF963298EF}"/>
              </a:ext>
            </a:extLst>
          </p:cNvPr>
          <p:cNvSpPr txBox="1"/>
          <p:nvPr/>
        </p:nvSpPr>
        <p:spPr>
          <a:xfrm>
            <a:off x="839655" y="1844331"/>
            <a:ext cx="104835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1F5A79-FBC4-FCC2-3FDE-05187966885C}"/>
              </a:ext>
            </a:extLst>
          </p:cNvPr>
          <p:cNvSpPr txBox="1"/>
          <p:nvPr/>
        </p:nvSpPr>
        <p:spPr>
          <a:xfrm>
            <a:off x="839655" y="1844331"/>
            <a:ext cx="10483566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My goal is to memorize everyone's name (~80 students) by the end of the semester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Write your name on one side of the 3x5 notecard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On the other side, write something I can remember you by.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Pass the notecard to the middle aisle and then forward to the front of the room (Ticket for attendance)</a:t>
            </a:r>
          </a:p>
        </p:txBody>
      </p:sp>
    </p:spTree>
    <p:extLst>
      <p:ext uri="{BB962C8B-B14F-4D97-AF65-F5344CB8AC3E}">
        <p14:creationId xmlns:p14="http://schemas.microsoft.com/office/powerpoint/2010/main" val="1308493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Teaching Philosophy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0DB910-FB35-C692-260D-B4D394D2E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1: Science and Measurements​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CC95A0-0488-BFFD-8B99-4EEF963298EF}"/>
              </a:ext>
            </a:extLst>
          </p:cNvPr>
          <p:cNvSpPr txBox="1"/>
          <p:nvPr/>
        </p:nvSpPr>
        <p:spPr>
          <a:xfrm>
            <a:off x="839655" y="1844331"/>
            <a:ext cx="104835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1F5A79-FBC4-FCC2-3FDE-05187966885C}"/>
              </a:ext>
            </a:extLst>
          </p:cNvPr>
          <p:cNvSpPr txBox="1"/>
          <p:nvPr/>
        </p:nvSpPr>
        <p:spPr>
          <a:xfrm>
            <a:off x="4611555" y="1442798"/>
            <a:ext cx="6711666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Student-teacher relationship is central</a:t>
            </a:r>
            <a:endParaRPr lang="en-US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Mutual respect and growth</a:t>
            </a:r>
            <a:endParaRPr lang="en-US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“Unconditional positive regard”</a:t>
            </a:r>
            <a:endParaRPr lang="en-US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Awareness of the other and their thoughts/emotions</a:t>
            </a:r>
            <a:endParaRPr lang="en-US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Teacher is coach/supporter/mentor rather than supervisor/boss</a:t>
            </a:r>
            <a:endParaRPr lang="en-US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Focus on attitude and approach rather than content</a:t>
            </a:r>
            <a:endParaRPr lang="en-US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Learning to fail</a:t>
            </a:r>
            <a:endParaRPr lang="en-US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Collaboration rather than competition</a:t>
            </a:r>
            <a:endParaRPr lang="en-US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Explore and experience something new together, learn about chemistry and ourselves</a:t>
            </a:r>
            <a:endParaRPr lang="en-US"/>
          </a:p>
        </p:txBody>
      </p:sp>
      <p:pic>
        <p:nvPicPr>
          <p:cNvPr id="2" name="Picture 1" descr="https://upload.wikimedia.org/wikipedia/en/e/e0/Abraham_Maslow.jpg">
            <a:extLst>
              <a:ext uri="{FF2B5EF4-FFF2-40B4-BE49-F238E27FC236}">
                <a16:creationId xmlns:a16="http://schemas.microsoft.com/office/drawing/2014/main" id="{3E7C95A8-5DA4-A11E-1A62-9D92EBF63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14279"/>
            <a:ext cx="1771308" cy="2246448"/>
          </a:xfrm>
          <a:prstGeom prst="rect">
            <a:avLst/>
          </a:prstGeom>
        </p:spPr>
      </p:pic>
      <p:pic>
        <p:nvPicPr>
          <p:cNvPr id="5" name="Picture 4" descr="Carl Rogers">
            <a:extLst>
              <a:ext uri="{FF2B5EF4-FFF2-40B4-BE49-F238E27FC236}">
                <a16:creationId xmlns:a16="http://schemas.microsoft.com/office/drawing/2014/main" id="{D3813524-AA42-3CC3-A81E-EFCCE7A39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53" y="3893615"/>
            <a:ext cx="3272038" cy="21278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F5D0F8-403D-D7A7-29B4-14C3F90BD205}"/>
              </a:ext>
            </a:extLst>
          </p:cNvPr>
          <p:cNvSpPr txBox="1"/>
          <p:nvPr/>
        </p:nvSpPr>
        <p:spPr>
          <a:xfrm>
            <a:off x="839569" y="3522538"/>
            <a:ext cx="19894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Abraham Maslow</a:t>
            </a:r>
          </a:p>
        </p:txBody>
      </p:sp>
    </p:spTree>
    <p:extLst>
      <p:ext uri="{BB962C8B-B14F-4D97-AF65-F5344CB8AC3E}">
        <p14:creationId xmlns:p14="http://schemas.microsoft.com/office/powerpoint/2010/main" val="90983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Making the most of it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0DB910-FB35-C692-260D-B4D394D2E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1: Science and Measurements​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CC95A0-0488-BFFD-8B99-4EEF963298EF}"/>
              </a:ext>
            </a:extLst>
          </p:cNvPr>
          <p:cNvSpPr txBox="1"/>
          <p:nvPr/>
        </p:nvSpPr>
        <p:spPr>
          <a:xfrm>
            <a:off x="839655" y="1844331"/>
            <a:ext cx="104835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74F62-7C6E-1D42-A60C-F8DFDF32E1AC}"/>
              </a:ext>
            </a:extLst>
          </p:cNvPr>
          <p:cNvSpPr txBox="1"/>
          <p:nvPr/>
        </p:nvSpPr>
        <p:spPr>
          <a:xfrm>
            <a:off x="853344" y="1534056"/>
            <a:ext cx="10483566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ea typeface="+mn-lt"/>
                <a:cs typeface="+mn-lt"/>
              </a:rPr>
              <a:t>Questions to consider: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Why am I taking this course?</a:t>
            </a:r>
            <a:endParaRPr lang="en-US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What would I like to achieve?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What methods/tools/resources work for me?</a:t>
            </a:r>
            <a:endParaRPr lang="en-US" dirty="0"/>
          </a:p>
          <a:p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ea typeface="+mn-lt"/>
                <a:cs typeface="+mn-lt"/>
              </a:rPr>
              <a:t>Your feedback, questions, participation are vital:</a:t>
            </a:r>
            <a:endParaRPr lang="en-US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Attend lectures, if possible </a:t>
            </a:r>
            <a:endParaRPr lang="en-US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Give on-going feedback to instructors through facial expression, chat, email, during office hours, etc.</a:t>
            </a:r>
            <a:endParaRPr lang="en-US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Fill out evaluations </a:t>
            </a:r>
            <a:r>
              <a:rPr lang="en-US" sz="2400" b="1" dirty="0">
                <a:ea typeface="+mn-lt"/>
                <a:cs typeface="+mn-lt"/>
              </a:rPr>
              <a:t>(I am going to send out a canvas survey)</a:t>
            </a:r>
            <a:endParaRPr lang="en-US" b="1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Own your education</a:t>
            </a:r>
            <a:endParaRPr lang="en-US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Be proactive, do not hesitate to speak up or get 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696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email etiquette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0DB910-FB35-C692-260D-B4D394D2E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1: Science and Measurements​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CC95A0-0488-BFFD-8B99-4EEF963298EF}"/>
              </a:ext>
            </a:extLst>
          </p:cNvPr>
          <p:cNvSpPr txBox="1"/>
          <p:nvPr/>
        </p:nvSpPr>
        <p:spPr>
          <a:xfrm>
            <a:off x="839655" y="1844331"/>
            <a:ext cx="10483566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Don't start an email with "Hey Professor" instead "Dear Professor" or "Hi Professor" or "Greetings Professor" or "Good morning/afternoon/evening"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Beginning, middle, and end – give me context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Requesting office hours appointment – tell me what do you need help with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Homework help – show the problem and your attempt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Make-up exams – tell me why you're missing the exam</a:t>
            </a:r>
          </a:p>
        </p:txBody>
      </p:sp>
    </p:spTree>
    <p:extLst>
      <p:ext uri="{BB962C8B-B14F-4D97-AF65-F5344CB8AC3E}">
        <p14:creationId xmlns:p14="http://schemas.microsoft.com/office/powerpoint/2010/main" val="221043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Syllabus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0DB910-FB35-C692-260D-B4D394D2E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1: Science and Measurements​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CC95A0-0488-BFFD-8B99-4EEF963298EF}"/>
              </a:ext>
            </a:extLst>
          </p:cNvPr>
          <p:cNvSpPr txBox="1"/>
          <p:nvPr/>
        </p:nvSpPr>
        <p:spPr>
          <a:xfrm>
            <a:off x="839655" y="1844331"/>
            <a:ext cx="104835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0EB5D4D-98D0-CFDF-AC44-1C55D4F0D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23" y="1894795"/>
            <a:ext cx="10413391" cy="340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67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Syllabus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0DB910-FB35-C692-260D-B4D394D2E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1: Science and Measurements​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CC95A0-0488-BFFD-8B99-4EEF963298EF}"/>
              </a:ext>
            </a:extLst>
          </p:cNvPr>
          <p:cNvSpPr txBox="1"/>
          <p:nvPr/>
        </p:nvSpPr>
        <p:spPr>
          <a:xfrm>
            <a:off x="839655" y="1844331"/>
            <a:ext cx="104835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pic>
        <p:nvPicPr>
          <p:cNvPr id="5" name="Picture 4" descr="A close up of a computer screen&#10;&#10;Description automatically generated">
            <a:extLst>
              <a:ext uri="{FF2B5EF4-FFF2-40B4-BE49-F238E27FC236}">
                <a16:creationId xmlns:a16="http://schemas.microsoft.com/office/drawing/2014/main" id="{BAF7C296-C1A3-2448-FE83-A0B515D06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538" y="1739269"/>
            <a:ext cx="10217187" cy="334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34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3F433AB-7807-4CA6-867C-64919B5CD8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51AEBA8-55C6-45C9-B32E-3F669A6785A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F17F9B5-A097-44C6-9E8A-6F65D534F82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0</TotalTime>
  <Words>453</Words>
  <Application>Microsoft Office PowerPoint</Application>
  <PresentationFormat>Widescreen</PresentationFormat>
  <Paragraphs>146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Lecture 1: Science and Measurements</vt:lpstr>
      <vt:lpstr>Outline</vt:lpstr>
      <vt:lpstr>Who Am I?</vt:lpstr>
      <vt:lpstr>Your Turn</vt:lpstr>
      <vt:lpstr>Teaching Philosophy</vt:lpstr>
      <vt:lpstr>Making the most of it</vt:lpstr>
      <vt:lpstr>email etiquette</vt:lpstr>
      <vt:lpstr>Syllabus</vt:lpstr>
      <vt:lpstr>Syllabus</vt:lpstr>
      <vt:lpstr>Syllabus</vt:lpstr>
      <vt:lpstr>Syllabus</vt:lpstr>
      <vt:lpstr>PowerPoint Presentation</vt:lpstr>
      <vt:lpstr>Outline</vt:lpstr>
      <vt:lpstr>Calculator use and scientific notation</vt:lpstr>
      <vt:lpstr>Calculator use and scientific notation</vt:lpstr>
      <vt:lpstr>Calculator use and scientific notation</vt:lpstr>
      <vt:lpstr>Chemistry: study of matter and energy</vt:lpstr>
      <vt:lpstr>Classification of matter</vt:lpstr>
      <vt:lpstr>Classification of matter</vt:lpstr>
      <vt:lpstr>Periodic Table – Use ptable.com</vt:lpstr>
      <vt:lpstr>Properties of matter</vt:lpstr>
      <vt:lpstr>Q: Determine the following as extensive or intensive properties</vt:lpstr>
      <vt:lpstr>Properties of matter</vt:lpstr>
      <vt:lpstr>Physical and Chemical Changes</vt:lpstr>
      <vt:lpstr>Q: Determine the following as physical or chemical change.</vt:lpstr>
      <vt:lpstr>Outline</vt:lpstr>
      <vt:lpstr>The Scientific method</vt:lpstr>
      <vt:lpstr>Hypothesis, theories, and laws</vt:lpstr>
      <vt:lpstr>Scientific method: toaster problem</vt:lpstr>
      <vt:lpstr>Scientific method: toaster problem</vt:lpstr>
      <vt:lpstr>Scientific method: toaster problem</vt:lpstr>
      <vt:lpstr>Your turn: apply scientific method to an everyday experience</vt:lpstr>
      <vt:lpstr>Outline</vt:lpstr>
      <vt:lpstr>Significant digits</vt:lpstr>
      <vt:lpstr>Rules for significant digits</vt:lpstr>
      <vt:lpstr>Sig. Figs.: addition and subtraction Rule</vt:lpstr>
      <vt:lpstr>Sig. Figs.: Multiplication and division rules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lastModifiedBy/>
  <cp:revision>950</cp:revision>
  <dcterms:created xsi:type="dcterms:W3CDTF">2023-08-23T13:06:32Z</dcterms:created>
  <dcterms:modified xsi:type="dcterms:W3CDTF">2023-08-23T20:33:49Z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